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8" r:id="rId5"/>
    <p:sldId id="259" r:id="rId6"/>
    <p:sldId id="269" r:id="rId7"/>
    <p:sldId id="260" r:id="rId8"/>
    <p:sldId id="261" r:id="rId9"/>
    <p:sldId id="262" r:id="rId10"/>
    <p:sldId id="263" r:id="rId11"/>
    <p:sldId id="264" r:id="rId12"/>
    <p:sldId id="270" r:id="rId13"/>
    <p:sldId id="265"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11/19/2019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594360"/>
            <a:ext cx="8915399" cy="2262781"/>
          </a:xfrm>
        </p:spPr>
        <p:txBody>
          <a:bodyPr>
            <a:normAutofit/>
          </a:bodyPr>
          <a:lstStyle/>
          <a:p>
            <a:r>
              <a:rPr lang="en-NZ" b="1" dirty="0"/>
              <a:t>Purpose</a:t>
            </a:r>
            <a:br>
              <a:rPr lang="en-NZ" b="1" dirty="0"/>
            </a:br>
            <a:endParaRPr lang="en-NZ" b="1" dirty="0"/>
          </a:p>
        </p:txBody>
      </p:sp>
      <p:sp>
        <p:nvSpPr>
          <p:cNvPr id="3" name="Subtitle 2"/>
          <p:cNvSpPr>
            <a:spLocks noGrp="1"/>
          </p:cNvSpPr>
          <p:nvPr>
            <p:ph type="subTitle" idx="1"/>
          </p:nvPr>
        </p:nvSpPr>
        <p:spPr>
          <a:xfrm>
            <a:off x="1959429" y="2142309"/>
            <a:ext cx="9545183" cy="3761353"/>
          </a:xfrm>
        </p:spPr>
        <p:txBody>
          <a:bodyPr>
            <a:normAutofit/>
          </a:bodyPr>
          <a:lstStyle/>
          <a:p>
            <a:r>
              <a:rPr lang="en-NZ" sz="3600" b="1" dirty="0"/>
              <a:t>To provide leadership for the centre &amp; support Centre members, encouraging involvement of all and positive relationships.</a:t>
            </a:r>
            <a:br>
              <a:rPr lang="en-NZ" sz="3600" b="1" dirty="0"/>
            </a:br>
            <a:endParaRPr lang="en-NZ" sz="3600" b="1" dirty="0"/>
          </a:p>
        </p:txBody>
      </p:sp>
    </p:spTree>
    <p:extLst>
      <p:ext uri="{BB962C8B-B14F-4D97-AF65-F5344CB8AC3E}">
        <p14:creationId xmlns:p14="http://schemas.microsoft.com/office/powerpoint/2010/main" val="3699803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Represent the views and opinions of your Centre at Cluster Meetings</a:t>
            </a:r>
            <a:r>
              <a:rPr lang="en-NZ" dirty="0"/>
              <a:t/>
            </a:r>
            <a:br>
              <a:rPr lang="en-NZ" dirty="0"/>
            </a:br>
            <a:endParaRPr lang="en-NZ" dirty="0"/>
          </a:p>
        </p:txBody>
      </p:sp>
      <p:sp>
        <p:nvSpPr>
          <p:cNvPr id="3" name="Content Placeholder 2"/>
          <p:cNvSpPr>
            <a:spLocks noGrp="1"/>
          </p:cNvSpPr>
          <p:nvPr>
            <p:ph idx="1"/>
          </p:nvPr>
        </p:nvSpPr>
        <p:spPr/>
        <p:txBody>
          <a:bodyPr/>
          <a:lstStyle/>
          <a:p>
            <a:r>
              <a:rPr lang="en-US" dirty="0" smtClean="0"/>
              <a:t>Ensure that your </a:t>
            </a:r>
            <a:r>
              <a:rPr lang="en-US" dirty="0" err="1" smtClean="0"/>
              <a:t>centre</a:t>
            </a:r>
            <a:r>
              <a:rPr lang="en-US" dirty="0" smtClean="0"/>
              <a:t> is represented at the termly cluster meeting, either by yourself or another delegated member.</a:t>
            </a:r>
          </a:p>
          <a:p>
            <a:r>
              <a:rPr lang="en-US" dirty="0" smtClean="0"/>
              <a:t>Cluster meetings is a great way to network with other </a:t>
            </a:r>
            <a:r>
              <a:rPr lang="en-US" dirty="0" err="1" smtClean="0"/>
              <a:t>centres</a:t>
            </a:r>
            <a:r>
              <a:rPr lang="en-US" dirty="0" smtClean="0"/>
              <a:t> in your area, plan events together </a:t>
            </a:r>
            <a:r>
              <a:rPr lang="en-US" dirty="0" err="1" smtClean="0"/>
              <a:t>ie</a:t>
            </a:r>
            <a:r>
              <a:rPr lang="en-US" dirty="0" smtClean="0"/>
              <a:t> Open Week in March 2020</a:t>
            </a:r>
          </a:p>
          <a:p>
            <a:r>
              <a:rPr lang="en-US" dirty="0" smtClean="0"/>
              <a:t>From the cluster meetings a reprehensive is chosen to attend  the national meetings and they will take your </a:t>
            </a:r>
            <a:r>
              <a:rPr lang="en-US" dirty="0" err="1" smtClean="0"/>
              <a:t>centres</a:t>
            </a:r>
            <a:r>
              <a:rPr lang="en-US" dirty="0" smtClean="0"/>
              <a:t>/clusters voice to decision making meetings. </a:t>
            </a:r>
            <a:endParaRPr lang="en-NZ" dirty="0"/>
          </a:p>
        </p:txBody>
      </p:sp>
    </p:spTree>
    <p:extLst>
      <p:ext uri="{BB962C8B-B14F-4D97-AF65-F5344CB8AC3E}">
        <p14:creationId xmlns:p14="http://schemas.microsoft.com/office/powerpoint/2010/main" val="1548857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Evaluation</a:t>
            </a:r>
            <a:endParaRPr lang="en-NZ" dirty="0"/>
          </a:p>
        </p:txBody>
      </p:sp>
      <p:sp>
        <p:nvSpPr>
          <p:cNvPr id="3" name="Content Placeholder 2"/>
          <p:cNvSpPr>
            <a:spLocks noGrp="1"/>
          </p:cNvSpPr>
          <p:nvPr>
            <p:ph idx="1"/>
          </p:nvPr>
        </p:nvSpPr>
        <p:spPr/>
        <p:txBody>
          <a:bodyPr/>
          <a:lstStyle/>
          <a:p>
            <a:r>
              <a:rPr lang="en-US" dirty="0" smtClean="0"/>
              <a:t>This is something that is a requirement for each </a:t>
            </a:r>
            <a:r>
              <a:rPr lang="en-US" dirty="0" err="1" smtClean="0"/>
              <a:t>centre</a:t>
            </a:r>
            <a:r>
              <a:rPr lang="en-US" dirty="0" smtClean="0"/>
              <a:t> to do, and will need to be provided for ERO</a:t>
            </a:r>
          </a:p>
          <a:p>
            <a:r>
              <a:rPr lang="en-US" dirty="0" smtClean="0"/>
              <a:t>Your CSW can support you with this.</a:t>
            </a:r>
          </a:p>
          <a:p>
            <a:r>
              <a:rPr lang="en-US" dirty="0" err="1" smtClean="0"/>
              <a:t>Indepth</a:t>
            </a:r>
            <a:r>
              <a:rPr lang="en-US" dirty="0" smtClean="0"/>
              <a:t> evaluation at least one a year.</a:t>
            </a:r>
          </a:p>
          <a:p>
            <a:r>
              <a:rPr lang="en-US" dirty="0" smtClean="0"/>
              <a:t>Good practice to use one of your Annual Plan items as an internal evaluation.</a:t>
            </a:r>
          </a:p>
          <a:p>
            <a:r>
              <a:rPr lang="en-US" dirty="0" smtClean="0"/>
              <a:t>Spontaneous evaluation – shorter and quicker, good to have a number of these each year between your </a:t>
            </a:r>
            <a:r>
              <a:rPr lang="en-US" dirty="0" err="1" smtClean="0"/>
              <a:t>indepth</a:t>
            </a:r>
            <a:r>
              <a:rPr lang="en-US" dirty="0" smtClean="0"/>
              <a:t> evaluation. </a:t>
            </a:r>
            <a:endParaRPr lang="en-NZ" dirty="0"/>
          </a:p>
        </p:txBody>
      </p:sp>
    </p:spTree>
    <p:extLst>
      <p:ext uri="{BB962C8B-B14F-4D97-AF65-F5344CB8AC3E}">
        <p14:creationId xmlns:p14="http://schemas.microsoft.com/office/powerpoint/2010/main" val="22330381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NZ"/>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t="4144" b="5031"/>
          <a:stretch/>
        </p:blipFill>
        <p:spPr>
          <a:xfrm>
            <a:off x="1557486" y="417510"/>
            <a:ext cx="3984172" cy="6440490"/>
          </a:xfr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5146" t="2372" r="10400" b="-2372"/>
          <a:stretch/>
        </p:blipFill>
        <p:spPr>
          <a:xfrm rot="5400000">
            <a:off x="4806444" y="1318660"/>
            <a:ext cx="6649612" cy="4429068"/>
          </a:xfrm>
          <a:prstGeom prst="rect">
            <a:avLst/>
          </a:prstGeom>
        </p:spPr>
      </p:pic>
    </p:spTree>
    <p:extLst>
      <p:ext uri="{BB962C8B-B14F-4D97-AF65-F5344CB8AC3E}">
        <p14:creationId xmlns:p14="http://schemas.microsoft.com/office/powerpoint/2010/main" val="1161582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ERO  (Education Review Office)</a:t>
            </a:r>
            <a:endParaRPr lang="en-NZ" b="1" dirty="0"/>
          </a:p>
        </p:txBody>
      </p:sp>
      <p:sp>
        <p:nvSpPr>
          <p:cNvPr id="3" name="Content Placeholder 2"/>
          <p:cNvSpPr>
            <a:spLocks noGrp="1"/>
          </p:cNvSpPr>
          <p:nvPr>
            <p:ph idx="1"/>
          </p:nvPr>
        </p:nvSpPr>
        <p:spPr/>
        <p:txBody>
          <a:bodyPr/>
          <a:lstStyle/>
          <a:p>
            <a:r>
              <a:rPr lang="en-US" dirty="0" smtClean="0"/>
              <a:t>Check your last ERO report, what were the recommendations, are you working on these?</a:t>
            </a:r>
          </a:p>
          <a:p>
            <a:r>
              <a:rPr lang="en-US" dirty="0" smtClean="0"/>
              <a:t>When was your last visit from ERO – they usually visit approx. every 3 years. </a:t>
            </a:r>
          </a:p>
          <a:p>
            <a:r>
              <a:rPr lang="en-US" dirty="0" smtClean="0"/>
              <a:t>Working with your CSW to fill in the paper work.</a:t>
            </a:r>
            <a:endParaRPr lang="en-NZ" dirty="0"/>
          </a:p>
        </p:txBody>
      </p:sp>
    </p:spTree>
    <p:extLst>
      <p:ext uri="{BB962C8B-B14F-4D97-AF65-F5344CB8AC3E}">
        <p14:creationId xmlns:p14="http://schemas.microsoft.com/office/powerpoint/2010/main" val="3363016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Annual and Strategic Plans</a:t>
            </a:r>
            <a:endParaRPr lang="en-NZ" b="1" dirty="0"/>
          </a:p>
        </p:txBody>
      </p:sp>
      <p:sp>
        <p:nvSpPr>
          <p:cNvPr id="3" name="Content Placeholder 2"/>
          <p:cNvSpPr>
            <a:spLocks noGrp="1"/>
          </p:cNvSpPr>
          <p:nvPr>
            <p:ph idx="1"/>
          </p:nvPr>
        </p:nvSpPr>
        <p:spPr/>
        <p:txBody>
          <a:bodyPr/>
          <a:lstStyle/>
          <a:p>
            <a:r>
              <a:rPr lang="en-US" dirty="0" smtClean="0"/>
              <a:t>Your responsibility for overseeing these each year, usually before the AGM so they can be presented at the AGM</a:t>
            </a:r>
          </a:p>
          <a:p>
            <a:r>
              <a:rPr lang="en-US" dirty="0" smtClean="0"/>
              <a:t>Strategic Plan is the bigger picture of what needs to be done in the next 3-4yrs</a:t>
            </a:r>
          </a:p>
          <a:p>
            <a:r>
              <a:rPr lang="en-US" dirty="0" smtClean="0"/>
              <a:t>Annual plan is taking 4-5 items from the Strategic plan and looking at them more </a:t>
            </a:r>
            <a:r>
              <a:rPr lang="en-US" dirty="0" err="1" smtClean="0"/>
              <a:t>indepth</a:t>
            </a:r>
            <a:r>
              <a:rPr lang="en-US" dirty="0" smtClean="0"/>
              <a:t> over the next year, need to have Who, what and when, budget. </a:t>
            </a:r>
          </a:p>
          <a:p>
            <a:r>
              <a:rPr lang="en-US" dirty="0" smtClean="0"/>
              <a:t>Reviewing your annual plan at each monthly meeting to keep you on track.</a:t>
            </a:r>
          </a:p>
          <a:p>
            <a:r>
              <a:rPr lang="en-US" dirty="0" smtClean="0"/>
              <a:t>It is good practice to have one of the items from your Annual Plan as your in-depth internal evaluation topic.</a:t>
            </a:r>
          </a:p>
          <a:p>
            <a:pPr marL="0" indent="0">
              <a:buNone/>
            </a:pPr>
            <a:endParaRPr lang="en-NZ" dirty="0"/>
          </a:p>
        </p:txBody>
      </p:sp>
    </p:spTree>
    <p:extLst>
      <p:ext uri="{BB962C8B-B14F-4D97-AF65-F5344CB8AC3E}">
        <p14:creationId xmlns:p14="http://schemas.microsoft.com/office/powerpoint/2010/main" val="2174197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i-NZ" b="1" dirty="0" smtClean="0"/>
              <a:t>Employment:</a:t>
            </a:r>
            <a:endParaRPr lang="en-NZ" b="1" dirty="0"/>
          </a:p>
        </p:txBody>
      </p:sp>
      <p:sp>
        <p:nvSpPr>
          <p:cNvPr id="3" name="Content Placeholder 2"/>
          <p:cNvSpPr>
            <a:spLocks noGrp="1"/>
          </p:cNvSpPr>
          <p:nvPr>
            <p:ph idx="1"/>
          </p:nvPr>
        </p:nvSpPr>
        <p:spPr/>
        <p:txBody>
          <a:bodyPr/>
          <a:lstStyle/>
          <a:p>
            <a:r>
              <a:rPr lang="mi-NZ" dirty="0" smtClean="0"/>
              <a:t>If you have Session support workers/facilitators then their main contact with the centre will be the president. Make sure you keep good communication with them, your CSW will support you.</a:t>
            </a:r>
          </a:p>
          <a:p>
            <a:r>
              <a:rPr lang="mi-NZ" dirty="0" smtClean="0"/>
              <a:t>Playcentre Aotearoa is the employer.</a:t>
            </a:r>
          </a:p>
          <a:p>
            <a:r>
              <a:rPr lang="mi-NZ" dirty="0" smtClean="0"/>
              <a:t>Cleaners, grounds people etc are strongly enouraged to be contracted companies. If you want to employ a centre person you will apply for a contract of services contract to be drawn up through your CSC.</a:t>
            </a:r>
          </a:p>
          <a:p>
            <a:r>
              <a:rPr lang="mi-NZ" dirty="0" smtClean="0"/>
              <a:t>You may be required to run appraisals for cleaners and ground people that are not company based.</a:t>
            </a:r>
            <a:endParaRPr lang="en-NZ" dirty="0"/>
          </a:p>
        </p:txBody>
      </p:sp>
    </p:spTree>
    <p:extLst>
      <p:ext uri="{BB962C8B-B14F-4D97-AF65-F5344CB8AC3E}">
        <p14:creationId xmlns:p14="http://schemas.microsoft.com/office/powerpoint/2010/main" val="2168952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3749" y="624109"/>
            <a:ext cx="9270863" cy="5907319"/>
          </a:xfrm>
        </p:spPr>
        <p:txBody>
          <a:bodyPr>
            <a:normAutofit fontScale="90000"/>
          </a:bodyPr>
          <a:lstStyle/>
          <a:p>
            <a:r>
              <a:rPr lang="en-AU" b="1" u="sng" dirty="0"/>
              <a:t>Common tasks</a:t>
            </a:r>
            <a:r>
              <a:rPr lang="en-AU" b="1" dirty="0" smtClean="0"/>
              <a:t>:</a:t>
            </a:r>
            <a:br>
              <a:rPr lang="en-AU" b="1" dirty="0" smtClean="0"/>
            </a:br>
            <a:r>
              <a:rPr lang="en-AU" b="1" dirty="0" smtClean="0"/>
              <a:t> </a:t>
            </a:r>
            <a:r>
              <a:rPr lang="en-NZ" b="1" dirty="0"/>
              <a:t/>
            </a:r>
            <a:br>
              <a:rPr lang="en-NZ" b="1" dirty="0"/>
            </a:br>
            <a:r>
              <a:rPr lang="en-NZ" sz="2400" dirty="0" smtClean="0"/>
              <a:t>1) </a:t>
            </a:r>
            <a:r>
              <a:rPr lang="en-AU" sz="2700" dirty="0" smtClean="0"/>
              <a:t>Maintain </a:t>
            </a:r>
            <a:r>
              <a:rPr lang="en-AU" sz="2700" dirty="0"/>
              <a:t>an overview of the centre’s </a:t>
            </a:r>
            <a:r>
              <a:rPr lang="en-AU" sz="2700" dirty="0" smtClean="0"/>
              <a:t>functioning.</a:t>
            </a:r>
            <a:r>
              <a:rPr lang="en-NZ" sz="2700" dirty="0"/>
              <a:t/>
            </a:r>
            <a:br>
              <a:rPr lang="en-NZ" sz="2700" dirty="0"/>
            </a:br>
            <a:r>
              <a:rPr lang="en-NZ" sz="2700" dirty="0" smtClean="0"/>
              <a:t>2) </a:t>
            </a:r>
            <a:r>
              <a:rPr lang="en-AU" sz="2700" dirty="0" smtClean="0"/>
              <a:t>Facilitate </a:t>
            </a:r>
            <a:r>
              <a:rPr lang="en-AU" sz="2700" dirty="0"/>
              <a:t>and chair centre meetings</a:t>
            </a:r>
            <a:r>
              <a:rPr lang="en-NZ" sz="2700" dirty="0"/>
              <a:t/>
            </a:r>
            <a:br>
              <a:rPr lang="en-NZ" sz="2700" dirty="0"/>
            </a:br>
            <a:r>
              <a:rPr lang="en-NZ" sz="2700" dirty="0" smtClean="0"/>
              <a:t>3) </a:t>
            </a:r>
            <a:r>
              <a:rPr lang="en-AU" sz="2700" dirty="0" smtClean="0"/>
              <a:t>Offer </a:t>
            </a:r>
            <a:r>
              <a:rPr lang="en-AU" sz="2700" dirty="0"/>
              <a:t>support and guidance to Centre Office Holders</a:t>
            </a:r>
            <a:r>
              <a:rPr lang="en-NZ" sz="2700" dirty="0"/>
              <a:t/>
            </a:r>
            <a:br>
              <a:rPr lang="en-NZ" sz="2700" dirty="0"/>
            </a:br>
            <a:r>
              <a:rPr lang="en-NZ" sz="2700" dirty="0" smtClean="0"/>
              <a:t>4) </a:t>
            </a:r>
            <a:r>
              <a:rPr lang="en-AU" sz="2700" dirty="0" smtClean="0"/>
              <a:t>Be </a:t>
            </a:r>
            <a:r>
              <a:rPr lang="en-AU" sz="2700" dirty="0"/>
              <a:t>aware of policies, procedures and finances to ensure centre is meeting requirements</a:t>
            </a:r>
            <a:r>
              <a:rPr lang="en-NZ" sz="2700" dirty="0"/>
              <a:t/>
            </a:r>
            <a:br>
              <a:rPr lang="en-NZ" sz="2700" dirty="0"/>
            </a:br>
            <a:r>
              <a:rPr lang="en-NZ" sz="2700" dirty="0" smtClean="0"/>
              <a:t>5) </a:t>
            </a:r>
            <a:r>
              <a:rPr lang="en-AU" sz="2700" dirty="0" smtClean="0"/>
              <a:t>Ensure </a:t>
            </a:r>
            <a:r>
              <a:rPr lang="en-AU" sz="2700" dirty="0"/>
              <a:t>a good relationship is maintained with other Centres and Regional Hub </a:t>
            </a:r>
            <a:r>
              <a:rPr lang="en-NZ" sz="2700" dirty="0"/>
              <a:t/>
            </a:r>
            <a:br>
              <a:rPr lang="en-NZ" sz="2700" dirty="0"/>
            </a:br>
            <a:r>
              <a:rPr lang="en-NZ" sz="2700" dirty="0" smtClean="0"/>
              <a:t>6) </a:t>
            </a:r>
            <a:r>
              <a:rPr lang="en-AU" sz="2700" dirty="0" smtClean="0"/>
              <a:t>Represent </a:t>
            </a:r>
            <a:r>
              <a:rPr lang="en-AU" sz="2700" dirty="0"/>
              <a:t>the views and opinions of your Centre at Cluster </a:t>
            </a:r>
            <a:r>
              <a:rPr lang="en-AU" sz="2700" dirty="0" smtClean="0"/>
              <a:t>Meetings</a:t>
            </a:r>
            <a:br>
              <a:rPr lang="en-AU" sz="2700" dirty="0" smtClean="0"/>
            </a:br>
            <a:r>
              <a:rPr lang="en-AU" sz="2700" dirty="0" smtClean="0"/>
              <a:t>7) Encourage emergent leadership within your centre.</a:t>
            </a:r>
            <a:r>
              <a:rPr lang="en-NZ" sz="2700" dirty="0"/>
              <a:t/>
            </a:r>
            <a:br>
              <a:rPr lang="en-NZ" sz="2700" dirty="0"/>
            </a:br>
            <a:endParaRPr lang="en-NZ" sz="2700" dirty="0"/>
          </a:p>
        </p:txBody>
      </p:sp>
    </p:spTree>
    <p:extLst>
      <p:ext uri="{BB962C8B-B14F-4D97-AF65-F5344CB8AC3E}">
        <p14:creationId xmlns:p14="http://schemas.microsoft.com/office/powerpoint/2010/main" val="1591772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Maintain an overview of the centre’s functioning.</a:t>
            </a:r>
            <a:r>
              <a:rPr lang="en-NZ" b="1" dirty="0"/>
              <a:t/>
            </a:r>
            <a:br>
              <a:rPr lang="en-NZ" b="1" dirty="0"/>
            </a:br>
            <a:endParaRPr lang="en-NZ" b="1" dirty="0"/>
          </a:p>
        </p:txBody>
      </p:sp>
      <p:sp>
        <p:nvSpPr>
          <p:cNvPr id="3" name="Content Placeholder 2"/>
          <p:cNvSpPr>
            <a:spLocks noGrp="1"/>
          </p:cNvSpPr>
          <p:nvPr>
            <p:ph idx="1"/>
          </p:nvPr>
        </p:nvSpPr>
        <p:spPr/>
        <p:txBody>
          <a:bodyPr>
            <a:normAutofit fontScale="92500" lnSpcReduction="20000"/>
          </a:bodyPr>
          <a:lstStyle/>
          <a:p>
            <a:r>
              <a:rPr lang="en-US" dirty="0" smtClean="0"/>
              <a:t>Be aware of the common documents that are required for the functioning of the </a:t>
            </a:r>
            <a:r>
              <a:rPr lang="en-US" dirty="0" err="1" smtClean="0"/>
              <a:t>centre</a:t>
            </a:r>
            <a:r>
              <a:rPr lang="en-US" dirty="0" smtClean="0"/>
              <a:t>: </a:t>
            </a:r>
          </a:p>
          <a:p>
            <a:r>
              <a:rPr lang="en-US" dirty="0" smtClean="0"/>
              <a:t>ERO report</a:t>
            </a:r>
          </a:p>
          <a:p>
            <a:r>
              <a:rPr lang="en-US" dirty="0" smtClean="0"/>
              <a:t>ECE regulations – 29</a:t>
            </a:r>
            <a:r>
              <a:rPr lang="en-US" baseline="30000" dirty="0" smtClean="0"/>
              <a:t>th</a:t>
            </a:r>
            <a:r>
              <a:rPr lang="en-US" dirty="0" smtClean="0"/>
              <a:t> September 2018</a:t>
            </a:r>
          </a:p>
          <a:p>
            <a:r>
              <a:rPr lang="en-US" dirty="0"/>
              <a:t> </a:t>
            </a:r>
            <a:r>
              <a:rPr lang="en-US" dirty="0" smtClean="0"/>
              <a:t>Licensing criteria for ECE - June 2018</a:t>
            </a:r>
          </a:p>
          <a:p>
            <a:r>
              <a:rPr lang="en-US" dirty="0" smtClean="0"/>
              <a:t>Centre </a:t>
            </a:r>
            <a:r>
              <a:rPr lang="en-US" dirty="0" err="1" smtClean="0"/>
              <a:t>Licence</a:t>
            </a:r>
            <a:r>
              <a:rPr lang="en-US" dirty="0" smtClean="0"/>
              <a:t> – keeping it up to date.</a:t>
            </a:r>
          </a:p>
          <a:p>
            <a:r>
              <a:rPr lang="en-US" dirty="0" smtClean="0"/>
              <a:t>The Playcentre website </a:t>
            </a:r>
          </a:p>
          <a:p>
            <a:r>
              <a:rPr lang="en-US" dirty="0" smtClean="0"/>
              <a:t>The monthly Playcentre Bulletin .</a:t>
            </a:r>
          </a:p>
          <a:p>
            <a:r>
              <a:rPr lang="en-US" dirty="0" smtClean="0"/>
              <a:t>CSW reports.</a:t>
            </a:r>
          </a:p>
          <a:p>
            <a:r>
              <a:rPr lang="en-US" dirty="0" smtClean="0"/>
              <a:t>Know the roles of the other office holders.</a:t>
            </a:r>
          </a:p>
          <a:p>
            <a:r>
              <a:rPr lang="en-US" dirty="0" smtClean="0"/>
              <a:t>Join the national Aotearoa Presidents FB page. (Playcentre Aotearoa Presidents)</a:t>
            </a:r>
          </a:p>
          <a:p>
            <a:endParaRPr lang="en-NZ" dirty="0"/>
          </a:p>
        </p:txBody>
      </p:sp>
    </p:spTree>
    <p:extLst>
      <p:ext uri="{BB962C8B-B14F-4D97-AF65-F5344CB8AC3E}">
        <p14:creationId xmlns:p14="http://schemas.microsoft.com/office/powerpoint/2010/main" val="2291069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 and Criteria</a:t>
            </a:r>
            <a:endParaRPr lang="en-NZ"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7459" y="1554480"/>
            <a:ext cx="9707153" cy="5460274"/>
          </a:xfrm>
        </p:spPr>
      </p:pic>
    </p:spTree>
    <p:extLst>
      <p:ext uri="{BB962C8B-B14F-4D97-AF65-F5344CB8AC3E}">
        <p14:creationId xmlns:p14="http://schemas.microsoft.com/office/powerpoint/2010/main" val="3178351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Facilitate and chair centre meetings</a:t>
            </a:r>
            <a:r>
              <a:rPr lang="en-NZ" b="1" dirty="0"/>
              <a:t/>
            </a:r>
            <a:br>
              <a:rPr lang="en-NZ" b="1" dirty="0"/>
            </a:br>
            <a:endParaRPr lang="en-NZ" b="1" dirty="0"/>
          </a:p>
        </p:txBody>
      </p:sp>
      <p:sp>
        <p:nvSpPr>
          <p:cNvPr id="3" name="Content Placeholder 2"/>
          <p:cNvSpPr>
            <a:spLocks noGrp="1"/>
          </p:cNvSpPr>
          <p:nvPr>
            <p:ph idx="1"/>
          </p:nvPr>
        </p:nvSpPr>
        <p:spPr>
          <a:xfrm>
            <a:off x="1946366" y="2133599"/>
            <a:ext cx="9558246" cy="4371703"/>
          </a:xfrm>
        </p:spPr>
        <p:txBody>
          <a:bodyPr>
            <a:normAutofit/>
          </a:bodyPr>
          <a:lstStyle/>
          <a:p>
            <a:r>
              <a:rPr lang="en-US" dirty="0" smtClean="0"/>
              <a:t>Best practice to hold 2 </a:t>
            </a:r>
            <a:r>
              <a:rPr lang="en-US" dirty="0" err="1" smtClean="0"/>
              <a:t>centre</a:t>
            </a:r>
            <a:r>
              <a:rPr lang="en-US" dirty="0" smtClean="0"/>
              <a:t> meetings a term.</a:t>
            </a:r>
          </a:p>
          <a:p>
            <a:r>
              <a:rPr lang="en-US" dirty="0" smtClean="0"/>
              <a:t>Make sure the secretary has displayed/circulated an agenda at least a week before the meeting.</a:t>
            </a:r>
          </a:p>
          <a:p>
            <a:r>
              <a:rPr lang="en-US" dirty="0" smtClean="0"/>
              <a:t>Make sure office holders have their reports ready for the meeting, </a:t>
            </a:r>
            <a:r>
              <a:rPr lang="en-US" dirty="0" err="1" smtClean="0"/>
              <a:t>ie</a:t>
            </a:r>
            <a:r>
              <a:rPr lang="en-US" dirty="0" smtClean="0"/>
              <a:t> treasurers report.’</a:t>
            </a:r>
          </a:p>
          <a:p>
            <a:r>
              <a:rPr lang="en-US" dirty="0" smtClean="0"/>
              <a:t>Chairing meetings is a facilitation role and making sure everyone has a voice. You are not expected to know everything.</a:t>
            </a:r>
          </a:p>
          <a:p>
            <a:r>
              <a:rPr lang="en-US" dirty="0"/>
              <a:t>Use consensus decision-making as a balanced method of decision </a:t>
            </a:r>
            <a:r>
              <a:rPr lang="en-US" dirty="0" smtClean="0"/>
              <a:t>making (Making Consensus Work by Robbie Burke)</a:t>
            </a:r>
          </a:p>
          <a:p>
            <a:r>
              <a:rPr lang="en-US" dirty="0" smtClean="0"/>
              <a:t>Follow the Agenda staring with Karakia, </a:t>
            </a:r>
            <a:r>
              <a:rPr lang="en-US" dirty="0" err="1" smtClean="0"/>
              <a:t>waiata</a:t>
            </a:r>
            <a:r>
              <a:rPr lang="en-US" dirty="0" smtClean="0"/>
              <a:t>, ice breaker etc.</a:t>
            </a:r>
          </a:p>
          <a:p>
            <a:r>
              <a:rPr lang="en-US" dirty="0" smtClean="0"/>
              <a:t>Other meetings are AGM, planning/evaluation, internal evaluation.</a:t>
            </a:r>
            <a:endParaRPr lang="en-NZ" dirty="0"/>
          </a:p>
        </p:txBody>
      </p:sp>
    </p:spTree>
    <p:extLst>
      <p:ext uri="{BB962C8B-B14F-4D97-AF65-F5344CB8AC3E}">
        <p14:creationId xmlns:p14="http://schemas.microsoft.com/office/powerpoint/2010/main" val="525775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Consensus work</a:t>
            </a:r>
            <a:endParaRPr lang="en-NZ"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t="4401" b="8601"/>
          <a:stretch/>
        </p:blipFill>
        <p:spPr>
          <a:xfrm>
            <a:off x="4455925" y="1554480"/>
            <a:ext cx="3420977" cy="5290961"/>
          </a:xfrm>
        </p:spPr>
      </p:pic>
    </p:spTree>
    <p:extLst>
      <p:ext uri="{BB962C8B-B14F-4D97-AF65-F5344CB8AC3E}">
        <p14:creationId xmlns:p14="http://schemas.microsoft.com/office/powerpoint/2010/main" val="3700658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Offer support and guidance to Centre Office Holders</a:t>
            </a:r>
            <a:r>
              <a:rPr lang="en-NZ" dirty="0"/>
              <a:t/>
            </a:r>
            <a:br>
              <a:rPr lang="en-NZ" dirty="0"/>
            </a:br>
            <a:endParaRPr lang="en-NZ" dirty="0"/>
          </a:p>
        </p:txBody>
      </p:sp>
      <p:sp>
        <p:nvSpPr>
          <p:cNvPr id="3" name="Content Placeholder 2"/>
          <p:cNvSpPr>
            <a:spLocks noGrp="1"/>
          </p:cNvSpPr>
          <p:nvPr>
            <p:ph idx="1"/>
          </p:nvPr>
        </p:nvSpPr>
        <p:spPr/>
        <p:txBody>
          <a:bodyPr/>
          <a:lstStyle/>
          <a:p>
            <a:r>
              <a:rPr lang="en-US" dirty="0" smtClean="0"/>
              <a:t>If you have good office holders in the other key positions this will make your role a lot easier.</a:t>
            </a:r>
          </a:p>
          <a:p>
            <a:r>
              <a:rPr lang="en-US" dirty="0" smtClean="0"/>
              <a:t>Your role is to make sure they are coping with their responsibilities but not to do it for them!</a:t>
            </a:r>
          </a:p>
          <a:p>
            <a:r>
              <a:rPr lang="en-US" dirty="0" smtClean="0"/>
              <a:t>Your CSW/CA will be able to provide support to your office holders if they need it</a:t>
            </a:r>
            <a:endParaRPr lang="en-NZ" dirty="0"/>
          </a:p>
        </p:txBody>
      </p:sp>
    </p:spTree>
    <p:extLst>
      <p:ext uri="{BB962C8B-B14F-4D97-AF65-F5344CB8AC3E}">
        <p14:creationId xmlns:p14="http://schemas.microsoft.com/office/powerpoint/2010/main" val="3748578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0869" y="548640"/>
            <a:ext cx="9453743" cy="1356360"/>
          </a:xfrm>
        </p:spPr>
        <p:txBody>
          <a:bodyPr>
            <a:normAutofit fontScale="90000"/>
          </a:bodyPr>
          <a:lstStyle/>
          <a:p>
            <a:r>
              <a:rPr lang="en-AU" b="1" dirty="0"/>
              <a:t>Be aware of policies, procedures and finances to ensure centre is meeting requirements</a:t>
            </a:r>
            <a:r>
              <a:rPr lang="en-NZ" b="1" dirty="0"/>
              <a:t/>
            </a:r>
            <a:br>
              <a:rPr lang="en-NZ" b="1" dirty="0"/>
            </a:br>
            <a:endParaRPr lang="en-NZ" b="1" dirty="0"/>
          </a:p>
        </p:txBody>
      </p:sp>
      <p:sp>
        <p:nvSpPr>
          <p:cNvPr id="3" name="Content Placeholder 2"/>
          <p:cNvSpPr>
            <a:spLocks noGrp="1"/>
          </p:cNvSpPr>
          <p:nvPr>
            <p:ph idx="1"/>
          </p:nvPr>
        </p:nvSpPr>
        <p:spPr>
          <a:xfrm>
            <a:off x="1894114" y="2133600"/>
            <a:ext cx="9610498" cy="3810000"/>
          </a:xfrm>
        </p:spPr>
        <p:txBody>
          <a:bodyPr/>
          <a:lstStyle/>
          <a:p>
            <a:r>
              <a:rPr lang="en-US" dirty="0" smtClean="0"/>
              <a:t>The Playcentre website is the main resource for your policies and procedures, the ones in your policy folder will not necessarily be up to date as they were sent out as a one off, if you want to keep the folder updated you will need to print off the new policies when changes are made.</a:t>
            </a:r>
          </a:p>
          <a:p>
            <a:r>
              <a:rPr lang="en-US" dirty="0" smtClean="0"/>
              <a:t>The Playcentre bulletin will inform you of any changes made to policies.</a:t>
            </a:r>
          </a:p>
          <a:p>
            <a:r>
              <a:rPr lang="en-US" dirty="0" smtClean="0"/>
              <a:t>Your CSW and CA can support your with policies and procedures.</a:t>
            </a:r>
            <a:endParaRPr lang="en-NZ" dirty="0"/>
          </a:p>
        </p:txBody>
      </p:sp>
    </p:spTree>
    <p:extLst>
      <p:ext uri="{BB962C8B-B14F-4D97-AF65-F5344CB8AC3E}">
        <p14:creationId xmlns:p14="http://schemas.microsoft.com/office/powerpoint/2010/main" val="882705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Ensure a good relationship is maintained with other Centres and Regional Hub</a:t>
            </a:r>
            <a:endParaRPr lang="en-NZ" b="1" dirty="0"/>
          </a:p>
        </p:txBody>
      </p:sp>
      <p:sp>
        <p:nvSpPr>
          <p:cNvPr id="3" name="Content Placeholder 2"/>
          <p:cNvSpPr>
            <a:spLocks noGrp="1"/>
          </p:cNvSpPr>
          <p:nvPr>
            <p:ph idx="1"/>
          </p:nvPr>
        </p:nvSpPr>
        <p:spPr/>
        <p:txBody>
          <a:bodyPr/>
          <a:lstStyle/>
          <a:p>
            <a:r>
              <a:rPr lang="en-US" dirty="0" smtClean="0"/>
              <a:t>You will be the first contact for your Regional Hub.</a:t>
            </a:r>
          </a:p>
          <a:p>
            <a:r>
              <a:rPr lang="en-US" dirty="0" smtClean="0"/>
              <a:t>They are there to help and support you.</a:t>
            </a:r>
          </a:p>
          <a:p>
            <a:r>
              <a:rPr lang="en-US" dirty="0" smtClean="0"/>
              <a:t>You will be the main contact for the CSW and CA.</a:t>
            </a:r>
          </a:p>
          <a:p>
            <a:r>
              <a:rPr lang="en-US" dirty="0" smtClean="0"/>
              <a:t>The National Service Delivery Centre (Mana </a:t>
            </a:r>
            <a:r>
              <a:rPr lang="en-US" dirty="0" err="1" smtClean="0"/>
              <a:t>st</a:t>
            </a:r>
            <a:r>
              <a:rPr lang="en-US" dirty="0" smtClean="0"/>
              <a:t> wellington) is also there to help, but try your regional office for advice first. </a:t>
            </a:r>
          </a:p>
          <a:p>
            <a:endParaRPr lang="en-NZ" dirty="0"/>
          </a:p>
        </p:txBody>
      </p:sp>
    </p:spTree>
    <p:extLst>
      <p:ext uri="{BB962C8B-B14F-4D97-AF65-F5344CB8AC3E}">
        <p14:creationId xmlns:p14="http://schemas.microsoft.com/office/powerpoint/2010/main" val="2067736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183</TotalTime>
  <Words>861</Words>
  <Application>Microsoft Office PowerPoint</Application>
  <PresentationFormat>Widescreen</PresentationFormat>
  <Paragraphs>62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Wisp</vt:lpstr>
      <vt:lpstr>Purpose </vt:lpstr>
      <vt:lpstr>Common tasks:   1) Maintain an overview of the centre’s functioning. 2) Facilitate and chair centre meetings 3) Offer support and guidance to Centre Office Holders 4) Be aware of policies, procedures and finances to ensure centre is meeting requirements 5) Ensure a good relationship is maintained with other Centres and Regional Hub  6) Represent the views and opinions of your Centre at Cluster Meetings 7) Encourage emergent leadership within your centre. </vt:lpstr>
      <vt:lpstr>Maintain an overview of the centre’s functioning. </vt:lpstr>
      <vt:lpstr>Regulations and Criteria</vt:lpstr>
      <vt:lpstr>Facilitate and chair centre meetings </vt:lpstr>
      <vt:lpstr>Making Consensus work</vt:lpstr>
      <vt:lpstr>Offer support and guidance to Centre Office Holders </vt:lpstr>
      <vt:lpstr>Be aware of policies, procedures and finances to ensure centre is meeting requirements </vt:lpstr>
      <vt:lpstr>Ensure a good relationship is maintained with other Centres and Regional Hub</vt:lpstr>
      <vt:lpstr>Represent the views and opinions of your Centre at Cluster Meetings </vt:lpstr>
      <vt:lpstr>Internal Evaluation</vt:lpstr>
      <vt:lpstr>PowerPoint Presentation</vt:lpstr>
      <vt:lpstr>ERO  (Education Review Office)</vt:lpstr>
      <vt:lpstr>Annual and Strategic Plans</vt:lpstr>
      <vt:lpstr>Employment: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Purpose</dc:title>
  <dc:creator>Keri Squires</dc:creator>
  <cp:lastModifiedBy>Keri Squires</cp:lastModifiedBy>
  <cp:revision>18</cp:revision>
  <dcterms:created xsi:type="dcterms:W3CDTF">2019-11-14T20:21:26Z</dcterms:created>
  <dcterms:modified xsi:type="dcterms:W3CDTF">2019-11-18T23:06:54Z</dcterms:modified>
</cp:coreProperties>
</file>