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67" r:id="rId5"/>
    <p:sldId id="27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4F8B"/>
    <a:srgbClr val="1E82BB"/>
    <a:srgbClr val="E9BC1B"/>
    <a:srgbClr val="F9C51A"/>
    <a:srgbClr val="C79522"/>
    <a:srgbClr val="AF9226"/>
    <a:srgbClr val="4B8129"/>
    <a:srgbClr val="00557E"/>
    <a:srgbClr val="78427C"/>
    <a:srgbClr val="EAAC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74" y="6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13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openxmlformats.org/officeDocument/2006/relationships/customXml" Target="../customXml/item2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ustomXml" Target="../customXml/item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A53F6-AEE5-481E-97AE-0F3A41D9D8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80F9E4-0121-485A-B83C-F1B5454FA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3D282-96F0-45A9-9A25-DBB7AFBD4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829EF-4A95-4FE3-B7EC-08DCA0F32A5F}" type="datetimeFigureOut">
              <a:rPr lang="en-NZ" smtClean="0"/>
              <a:t>30/11/2020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03758-40CA-4D8C-BA3A-A91D22540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23957-128C-4B26-96C0-AC148C4B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4C89-78E4-4473-8526-AEB8C692B9E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16067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FBFE5-D4BD-4D69-983C-66DC1A37B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582549-4872-400D-B334-CFF666607C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11D9C9-F05D-4759-9599-EE8439EAB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829EF-4A95-4FE3-B7EC-08DCA0F32A5F}" type="datetimeFigureOut">
              <a:rPr lang="en-NZ" smtClean="0"/>
              <a:t>30/11/2020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9D4E4-3669-43D4-AA17-E5E13A0A6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00ED6-FA53-465A-9CC4-A290EBD87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4C89-78E4-4473-8526-AEB8C692B9E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4539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B61D98-DFFF-4518-94CD-59B6B86F14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73041D-D815-4082-9170-447060B4F8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B077F-FB0A-4D60-9A61-E5329EE2A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829EF-4A95-4FE3-B7EC-08DCA0F32A5F}" type="datetimeFigureOut">
              <a:rPr lang="en-NZ" smtClean="0"/>
              <a:t>30/11/2020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B126D-FE98-4AD9-85BB-2C4F5C621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4D14F-26E8-47BC-B059-46C01B05F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4C89-78E4-4473-8526-AEB8C692B9E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88633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3A18F-8D26-403A-B4BD-79B2CA72B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4AF1D-AA99-4DB8-9BEF-8DA639BEC2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DC997-69E9-4D52-90C6-814B20D51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829EF-4A95-4FE3-B7EC-08DCA0F32A5F}" type="datetimeFigureOut">
              <a:rPr lang="en-NZ" smtClean="0"/>
              <a:t>30/11/2020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4F416-D85F-41F8-B41E-584FBDE8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26E8E-C919-4B49-AC96-C3F32A5DA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4C89-78E4-4473-8526-AEB8C692B9E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00143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679E3-E134-4F55-9F0B-7B4EA5FE0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EF024F-3C11-496D-B278-ACD4ACF2A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A99DA-0A92-415E-89F2-7404F8577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829EF-4A95-4FE3-B7EC-08DCA0F32A5F}" type="datetimeFigureOut">
              <a:rPr lang="en-NZ" smtClean="0"/>
              <a:t>30/11/2020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4AE82-9581-450E-8E85-8F797A5CD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8B00F-496D-494B-892F-FC5BB430D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4C89-78E4-4473-8526-AEB8C692B9E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87170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50A0F-570A-4BD0-8586-4F6C42ED0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C723D-B9F9-4A8C-8F51-0DD738DB6B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B9DB55-389E-4615-B119-8459E6D4A9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964CEE-AD6A-480C-A7F3-AD853D32E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829EF-4A95-4FE3-B7EC-08DCA0F32A5F}" type="datetimeFigureOut">
              <a:rPr lang="en-NZ" smtClean="0"/>
              <a:t>30/11/2020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72E837-0EAF-4A3E-BF9A-B951D3E6D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3836F-0195-480A-8536-CAB2C98EC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4C89-78E4-4473-8526-AEB8C692B9E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33421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991BD-ABC6-4F15-AB00-633EE1669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E99EA-3FF6-477F-B0AB-2420C864C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9DE3AB-6A07-4F63-9E5C-51092F41C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F1AB20-DBBC-4FF5-A2F0-FE62A8BC1F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F7D6D7-3BD5-4FCD-A319-C0C12C3E02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9F1CBA-967B-4198-95AB-7A6B62BE0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829EF-4A95-4FE3-B7EC-08DCA0F32A5F}" type="datetimeFigureOut">
              <a:rPr lang="en-NZ" smtClean="0"/>
              <a:t>30/11/2020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A0679E-5CEC-4DDC-B155-86F6FD7C9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915071-DDC1-44C2-89BE-A99F2469F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4C89-78E4-4473-8526-AEB8C692B9E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26616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6CD66-27FC-4146-9577-0E4A47205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5F331D-86DA-4AFF-803B-BB3CD4E05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829EF-4A95-4FE3-B7EC-08DCA0F32A5F}" type="datetimeFigureOut">
              <a:rPr lang="en-NZ" smtClean="0"/>
              <a:t>30/11/2020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DB15E9-76DB-4BBD-8407-BE427DC76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54DE77-C28F-4BFF-A4C6-37B66B2DC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4C89-78E4-4473-8526-AEB8C692B9E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29373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AF73A3-80BB-44E7-8831-4C3380CA3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829EF-4A95-4FE3-B7EC-08DCA0F32A5F}" type="datetimeFigureOut">
              <a:rPr lang="en-NZ" smtClean="0"/>
              <a:t>30/11/2020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293779-D41B-4C53-8E35-BA663163B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5DA20-0208-4A5A-BF2E-E7CC3936D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4C89-78E4-4473-8526-AEB8C692B9E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19892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3F8D8-3D9D-46D9-9169-238C89CFE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B32EF-5400-4945-BD46-6CE575B23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7CBDD2-ABAF-41A7-ADA6-E12DAD5D7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2AAE92-558A-40E7-A16E-983F6B046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829EF-4A95-4FE3-B7EC-08DCA0F32A5F}" type="datetimeFigureOut">
              <a:rPr lang="en-NZ" smtClean="0"/>
              <a:t>30/11/2020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DDE5A2-1719-4F07-BC06-943BFDB94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1B14AC-848F-4C09-8ECB-9708D367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4C89-78E4-4473-8526-AEB8C692B9E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7670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A8E83-927F-4461-991B-0DCF628BA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7DFB80-AAF6-426E-BA68-9F2E39FBAA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397FE1-9895-4983-8FD0-D55EF100D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0F21A6-00D7-42AC-8C79-5F695D15E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829EF-4A95-4FE3-B7EC-08DCA0F32A5F}" type="datetimeFigureOut">
              <a:rPr lang="en-NZ" smtClean="0"/>
              <a:t>30/11/2020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EA2530-BEB6-4DBA-982B-80455B475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E1E209-7A1B-474E-9715-27F8999B9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4C89-78E4-4473-8526-AEB8C692B9E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91933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53B24A-9513-4335-B14F-5ED998B53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96FCE4-B7F7-4C97-8D42-0C17E872C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B9FA1-02EF-4C2D-AD6B-DD1942AD85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829EF-4A95-4FE3-B7EC-08DCA0F32A5F}" type="datetimeFigureOut">
              <a:rPr lang="en-NZ" smtClean="0"/>
              <a:t>30/11/2020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36477-31CB-4AAC-B0B8-6FE38A5A16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D6A76-40E9-4E81-BA9F-8D23B4336B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84C89-78E4-4473-8526-AEB8C692B9E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07383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5308EA9-ABD4-4BBB-AA96-D2EB80A084A0}"/>
              </a:ext>
            </a:extLst>
          </p:cNvPr>
          <p:cNvSpPr/>
          <p:nvPr/>
        </p:nvSpPr>
        <p:spPr>
          <a:xfrm>
            <a:off x="-220708" y="0"/>
            <a:ext cx="12412707" cy="6908902"/>
          </a:xfrm>
          <a:prstGeom prst="rect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E5E61B-BD4B-4D0E-B16E-049A61F855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748" y="1300639"/>
            <a:ext cx="9144000" cy="1101718"/>
          </a:xfrm>
        </p:spPr>
        <p:txBody>
          <a:bodyPr>
            <a:noAutofit/>
          </a:bodyPr>
          <a:lstStyle/>
          <a:p>
            <a:pPr algn="l"/>
            <a:r>
              <a:rPr lang="en-US" sz="7200" b="1" dirty="0" smtClean="0">
                <a:latin typeface="+mn-lt"/>
              </a:rPr>
              <a:t>President and Coordinator Training</a:t>
            </a:r>
            <a:endParaRPr lang="en-NZ" sz="7200" b="1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A7F93B-98F1-48D6-9C43-27686E6E8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3408" y="2711405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en-US" sz="4400" dirty="0" smtClean="0">
                <a:latin typeface="+mj-lt"/>
              </a:rPr>
              <a:t>Meetings</a:t>
            </a:r>
            <a:endParaRPr lang="en-NZ" sz="4400" dirty="0">
              <a:latin typeface="+mj-lt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FAA90C2-E8C5-4426-9E51-FFD516A57C2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908" y="5426383"/>
            <a:ext cx="2687530" cy="669728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549A756C-D755-4F33-B0C6-F00D32A205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708" y="5323602"/>
            <a:ext cx="2507081" cy="72227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2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125D2-70BC-4EB2-B172-4C6D5FA3A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327" y="151369"/>
            <a:ext cx="10515600" cy="1325563"/>
          </a:xfrm>
        </p:spPr>
        <p:txBody>
          <a:bodyPr>
            <a:normAutofit/>
          </a:bodyPr>
          <a:lstStyle/>
          <a:p>
            <a:r>
              <a:rPr lang="en-AU" sz="3600" b="1" u="sng" dirty="0"/>
              <a:t>Facilitate and chair centre meetings</a:t>
            </a:r>
            <a:r>
              <a:rPr lang="en-NZ" sz="3600" b="1" u="sng" dirty="0"/>
              <a:t/>
            </a:r>
            <a:br>
              <a:rPr lang="en-NZ" sz="3600" b="1" u="sng" dirty="0"/>
            </a:br>
            <a:endParaRPr lang="en-NZ" sz="3400" b="1" u="sng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459195-EF4E-495F-880D-2274CEE81112}"/>
              </a:ext>
            </a:extLst>
          </p:cNvPr>
          <p:cNvSpPr/>
          <p:nvPr/>
        </p:nvSpPr>
        <p:spPr>
          <a:xfrm>
            <a:off x="0" y="5674886"/>
            <a:ext cx="12192000" cy="1203819"/>
          </a:xfrm>
          <a:prstGeom prst="rect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7" name="Content Placeholder 6" descr="A close up of a logo&#10;&#10;Description automatically generated">
            <a:extLst>
              <a:ext uri="{FF2B5EF4-FFF2-40B4-BE49-F238E27FC236}">
                <a16:creationId xmlns:a16="http://schemas.microsoft.com/office/drawing/2014/main" id="{1553411F-D66F-452B-A105-2D4B40460E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44984"/>
            <a:ext cx="2198615" cy="547891"/>
          </a:xfr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53F71D8-462E-45E2-A120-B07136935D5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364" y="6218929"/>
            <a:ext cx="4862436" cy="2397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487953-FEF7-4043-8CC5-3E4A285AB467}"/>
              </a:ext>
            </a:extLst>
          </p:cNvPr>
          <p:cNvSpPr/>
          <p:nvPr/>
        </p:nvSpPr>
        <p:spPr>
          <a:xfrm>
            <a:off x="2101932" y="938151"/>
            <a:ext cx="6887689" cy="7475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Best practice to hold 2 </a:t>
            </a:r>
            <a:r>
              <a:rPr lang="en-US" sz="1600" dirty="0" err="1"/>
              <a:t>centre</a:t>
            </a:r>
            <a:r>
              <a:rPr lang="en-US" sz="1600" dirty="0"/>
              <a:t> meetings a </a:t>
            </a:r>
            <a:r>
              <a:rPr lang="en-US" sz="1600" dirty="0" smtClean="0"/>
              <a:t>term (or one a month)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Make sure the secretary has displayed/circulated an agenda at least a week before the meeting</a:t>
            </a:r>
            <a:r>
              <a:rPr lang="en-US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Make </a:t>
            </a:r>
            <a:r>
              <a:rPr lang="en-US" sz="1600" dirty="0"/>
              <a:t>sure office holders have their reports ready for the meeting, </a:t>
            </a:r>
            <a:r>
              <a:rPr lang="en-US" sz="1600" dirty="0" err="1"/>
              <a:t>ie</a:t>
            </a:r>
            <a:r>
              <a:rPr lang="en-US" sz="1600" dirty="0"/>
              <a:t> treasurers report</a:t>
            </a:r>
            <a:r>
              <a:rPr lang="en-US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Chairing meetings is a facilitation role and making sure everyone has a voice. You are not expected to know everything</a:t>
            </a:r>
            <a:r>
              <a:rPr lang="en-US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Use consensus decision-making as a balanced method of decision making (Making Consensus Work by Robbie Burke</a:t>
            </a:r>
            <a:r>
              <a:rPr lang="en-US" sz="16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Follow the Agenda staring with Karakia, </a:t>
            </a:r>
            <a:r>
              <a:rPr lang="en-US" sz="1600" dirty="0" err="1"/>
              <a:t>waiata</a:t>
            </a:r>
            <a:r>
              <a:rPr lang="en-US" sz="1600" dirty="0"/>
              <a:t>, ice breaker etc</a:t>
            </a:r>
            <a:r>
              <a:rPr lang="en-US" sz="1600" dirty="0" smtClean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Make sure minutes are circulated after the meeting.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Other meetings are AGM, planning/evaluation, internal evaluation.</a:t>
            </a:r>
            <a:endParaRPr lang="en-NZ" sz="1600" dirty="0"/>
          </a:p>
          <a:p>
            <a:pPr>
              <a:lnSpc>
                <a:spcPct val="150000"/>
              </a:lnSpc>
            </a:pPr>
            <a:endParaRPr lang="en-NZ" sz="1600" b="1" dirty="0"/>
          </a:p>
          <a:p>
            <a:pPr>
              <a:lnSpc>
                <a:spcPct val="150000"/>
              </a:lnSpc>
            </a:pPr>
            <a:endParaRPr lang="en-NZ" sz="1600" b="1" dirty="0"/>
          </a:p>
          <a:p>
            <a:pPr>
              <a:lnSpc>
                <a:spcPct val="150000"/>
              </a:lnSpc>
            </a:pPr>
            <a:endParaRPr lang="en-NZ" sz="1600" b="1" dirty="0"/>
          </a:p>
          <a:p>
            <a:pPr>
              <a:lnSpc>
                <a:spcPct val="150000"/>
              </a:lnSpc>
            </a:pPr>
            <a:r>
              <a:rPr lang="en-NZ" sz="1400" dirty="0">
                <a:latin typeface="+mj-lt"/>
              </a:rPr>
              <a:t>Text normal</a:t>
            </a:r>
          </a:p>
          <a:p>
            <a:pPr>
              <a:lnSpc>
                <a:spcPct val="150000"/>
              </a:lnSpc>
            </a:pPr>
            <a:endParaRPr lang="en-NZ" sz="1600" b="1" dirty="0"/>
          </a:p>
          <a:p>
            <a:pPr>
              <a:lnSpc>
                <a:spcPct val="150000"/>
              </a:lnSpc>
            </a:pPr>
            <a:endParaRPr lang="en-NZ" sz="1600" b="1" dirty="0"/>
          </a:p>
          <a:p>
            <a:pPr>
              <a:lnSpc>
                <a:spcPct val="150000"/>
              </a:lnSpc>
            </a:pPr>
            <a:endParaRPr lang="en-NZ" sz="1600" b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3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125D2-70BC-4EB2-B172-4C6D5FA3A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907" y="2327563"/>
            <a:ext cx="10285020" cy="3231591"/>
          </a:xfrm>
        </p:spPr>
        <p:txBody>
          <a:bodyPr>
            <a:normAutofit fontScale="90000"/>
          </a:bodyPr>
          <a:lstStyle/>
          <a:p>
            <a:r>
              <a:rPr lang="en-US" sz="1300" b="1" u="dbl" dirty="0"/>
              <a:t>General Business Meeting</a:t>
            </a:r>
            <a:r>
              <a:rPr lang="en-NZ" sz="1300" dirty="0"/>
              <a:t/>
            </a:r>
            <a:br>
              <a:rPr lang="en-NZ" sz="1300" dirty="0"/>
            </a:br>
            <a:r>
              <a:rPr lang="en-US" sz="1300" dirty="0"/>
              <a:t>Date/Time</a:t>
            </a:r>
            <a:r>
              <a:rPr lang="en-US" sz="1300" dirty="0" smtClean="0"/>
              <a:t>:</a:t>
            </a:r>
            <a:br>
              <a:rPr lang="en-US" sz="1300" dirty="0" smtClean="0"/>
            </a:br>
            <a:r>
              <a:rPr lang="en-NZ" sz="1300" dirty="0"/>
              <a:t/>
            </a:r>
            <a:br>
              <a:rPr lang="en-NZ" sz="1300" dirty="0"/>
            </a:br>
            <a:r>
              <a:rPr lang="en-US" sz="1300" dirty="0"/>
              <a:t>Present:</a:t>
            </a:r>
            <a:r>
              <a:rPr lang="en-NZ" sz="1300" dirty="0"/>
              <a:t/>
            </a:r>
            <a:br>
              <a:rPr lang="en-NZ" sz="1300" dirty="0"/>
            </a:br>
            <a:r>
              <a:rPr lang="en-US" sz="1300" dirty="0"/>
              <a:t>Apologies:</a:t>
            </a:r>
            <a:r>
              <a:rPr lang="en-NZ" sz="1300" dirty="0"/>
              <a:t/>
            </a:r>
            <a:br>
              <a:rPr lang="en-NZ" sz="1300" dirty="0"/>
            </a:br>
            <a:r>
              <a:rPr lang="en-US" sz="1300" dirty="0"/>
              <a:t>Opening Karakia:</a:t>
            </a:r>
            <a:r>
              <a:rPr lang="en-NZ" sz="1300" dirty="0"/>
              <a:t/>
            </a:r>
            <a:br>
              <a:rPr lang="en-NZ" sz="1300" dirty="0"/>
            </a:br>
            <a:r>
              <a:rPr lang="en-US" sz="1300" dirty="0"/>
              <a:t>Ice Breaker</a:t>
            </a:r>
            <a:r>
              <a:rPr lang="en-US" sz="1300" dirty="0" smtClean="0"/>
              <a:t>:</a:t>
            </a:r>
            <a:br>
              <a:rPr lang="en-US" sz="1300" dirty="0" smtClean="0"/>
            </a:br>
            <a:r>
              <a:rPr lang="en-NZ" sz="1300" dirty="0"/>
              <a:t/>
            </a:r>
            <a:br>
              <a:rPr lang="en-NZ" sz="1300" dirty="0"/>
            </a:br>
            <a:r>
              <a:rPr lang="en-US" sz="1300" dirty="0"/>
              <a:t>Approval of previous minutes – </a:t>
            </a:r>
            <a:r>
              <a:rPr lang="en-US" sz="1300" b="1" dirty="0"/>
              <a:t>approved by:</a:t>
            </a:r>
            <a:r>
              <a:rPr lang="en-US" sz="1300" dirty="0"/>
              <a:t> </a:t>
            </a:r>
            <a:r>
              <a:rPr lang="en-US" sz="1300" dirty="0" smtClean="0"/>
              <a:t>   </a:t>
            </a:r>
            <a:r>
              <a:rPr lang="en-US" sz="1300" b="1" dirty="0" smtClean="0"/>
              <a:t>Second By:</a:t>
            </a:r>
            <a:br>
              <a:rPr lang="en-US" sz="1300" b="1" dirty="0" smtClean="0"/>
            </a:br>
            <a:r>
              <a:rPr lang="en-US" sz="1300" dirty="0"/>
              <a:t>			</a:t>
            </a:r>
            <a:r>
              <a:rPr lang="en-NZ" sz="1300" dirty="0"/>
              <a:t/>
            </a:r>
            <a:br>
              <a:rPr lang="en-NZ" sz="1300" dirty="0"/>
            </a:br>
            <a:r>
              <a:rPr lang="en-US" sz="1300" b="1" i="1" u="sng" dirty="0"/>
              <a:t>Matters arising from previous meeting:</a:t>
            </a:r>
            <a:r>
              <a:rPr lang="en-NZ" sz="1300" dirty="0"/>
              <a:t/>
            </a:r>
            <a:br>
              <a:rPr lang="en-NZ" sz="1300" dirty="0"/>
            </a:br>
            <a:r>
              <a:rPr lang="en-US" sz="1300" dirty="0"/>
              <a:t> </a:t>
            </a:r>
            <a:r>
              <a:rPr lang="en-NZ" sz="1300" dirty="0"/>
              <a:t/>
            </a:r>
            <a:br>
              <a:rPr lang="en-NZ" sz="1300" dirty="0"/>
            </a:br>
            <a:r>
              <a:rPr lang="en-US" sz="1300" b="1" i="1" u="sng" dirty="0"/>
              <a:t>Reports:</a:t>
            </a:r>
            <a:r>
              <a:rPr lang="en-US" sz="1300" b="1" i="1" dirty="0"/>
              <a:t> </a:t>
            </a:r>
            <a:r>
              <a:rPr lang="en-US" sz="1300" i="1" dirty="0"/>
              <a:t>(not all roles will have a monthly report)</a:t>
            </a:r>
            <a:r>
              <a:rPr lang="en-NZ" sz="1300" dirty="0"/>
              <a:t/>
            </a:r>
            <a:br>
              <a:rPr lang="en-NZ" sz="1300" dirty="0"/>
            </a:br>
            <a:r>
              <a:rPr lang="en-US" sz="1300" dirty="0"/>
              <a:t>President: </a:t>
            </a:r>
            <a:r>
              <a:rPr lang="en-NZ" sz="1300" dirty="0"/>
              <a:t/>
            </a:r>
            <a:br>
              <a:rPr lang="en-NZ" sz="1300" dirty="0"/>
            </a:br>
            <a:r>
              <a:rPr lang="en-US" sz="1300" dirty="0"/>
              <a:t>Treasure: </a:t>
            </a:r>
            <a:r>
              <a:rPr lang="en-US" sz="1300" i="1" dirty="0"/>
              <a:t>(must provide a monthly report) </a:t>
            </a:r>
            <a:r>
              <a:rPr lang="en-US" sz="1300" b="1" dirty="0"/>
              <a:t>Moved by:                        Second By</a:t>
            </a:r>
            <a:r>
              <a:rPr lang="en-NZ" sz="1300" dirty="0"/>
              <a:t/>
            </a:r>
            <a:br>
              <a:rPr lang="en-NZ" sz="1300" dirty="0"/>
            </a:br>
            <a:r>
              <a:rPr lang="en-US" sz="1300" dirty="0"/>
              <a:t>Secretary: </a:t>
            </a:r>
            <a:r>
              <a:rPr lang="en-US" sz="1300" i="1" dirty="0"/>
              <a:t>(incoming/outgoing correspondence)</a:t>
            </a:r>
            <a:r>
              <a:rPr lang="en-NZ" sz="1300" dirty="0"/>
              <a:t/>
            </a:r>
            <a:br>
              <a:rPr lang="en-NZ" sz="1300" dirty="0"/>
            </a:br>
            <a:r>
              <a:rPr lang="en-US" sz="1300" dirty="0"/>
              <a:t>Enrolments:</a:t>
            </a:r>
            <a:r>
              <a:rPr lang="en-NZ" sz="1300" dirty="0"/>
              <a:t/>
            </a:r>
            <a:br>
              <a:rPr lang="en-NZ" sz="1300" dirty="0"/>
            </a:br>
            <a:r>
              <a:rPr lang="en-US" sz="1300" dirty="0"/>
              <a:t>Health and Safety:</a:t>
            </a:r>
            <a:r>
              <a:rPr lang="en-NZ" sz="1300" dirty="0"/>
              <a:t/>
            </a:r>
            <a:br>
              <a:rPr lang="en-NZ" sz="1300" dirty="0"/>
            </a:br>
            <a:r>
              <a:rPr lang="en-US" sz="1300" dirty="0"/>
              <a:t>Property:</a:t>
            </a:r>
            <a:r>
              <a:rPr lang="en-NZ" sz="1300" dirty="0"/>
              <a:t/>
            </a:r>
            <a:br>
              <a:rPr lang="en-NZ" sz="1300" dirty="0"/>
            </a:br>
            <a:r>
              <a:rPr lang="en-US" sz="1300" dirty="0"/>
              <a:t>Equipment:</a:t>
            </a:r>
            <a:r>
              <a:rPr lang="en-NZ" sz="1300" dirty="0"/>
              <a:t/>
            </a:r>
            <a:br>
              <a:rPr lang="en-NZ" sz="1300" dirty="0"/>
            </a:br>
            <a:r>
              <a:rPr lang="en-US" sz="1300" dirty="0"/>
              <a:t>Fundraising:</a:t>
            </a:r>
            <a:r>
              <a:rPr lang="en-NZ" sz="1300" dirty="0"/>
              <a:t/>
            </a:r>
            <a:br>
              <a:rPr lang="en-NZ" sz="1300" dirty="0"/>
            </a:br>
            <a:r>
              <a:rPr lang="en-US" sz="1300" dirty="0"/>
              <a:t>(Any other role reports) </a:t>
            </a: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NZ" sz="1300" dirty="0"/>
              <a:t/>
            </a:r>
            <a:br>
              <a:rPr lang="en-NZ" sz="1300" dirty="0"/>
            </a:br>
            <a:r>
              <a:rPr lang="en-US" sz="1300" b="1" i="1" u="sng" dirty="0"/>
              <a:t>Internal Evaluation Topic</a:t>
            </a:r>
            <a:r>
              <a:rPr lang="en-NZ" sz="1300" dirty="0"/>
              <a:t/>
            </a:r>
            <a:br>
              <a:rPr lang="en-NZ" sz="1300" dirty="0"/>
            </a:br>
            <a:r>
              <a:rPr lang="en-US" sz="1300" dirty="0"/>
              <a:t>(What are we working on, what stage are we up to, who needs to do what</a:t>
            </a:r>
            <a:r>
              <a:rPr lang="en-US" sz="1300" dirty="0" smtClean="0"/>
              <a:t>?)</a:t>
            </a:r>
            <a:br>
              <a:rPr lang="en-US" sz="1300" dirty="0" smtClean="0"/>
            </a:br>
            <a:r>
              <a:rPr lang="en-NZ" sz="1300" dirty="0"/>
              <a:t/>
            </a:r>
            <a:br>
              <a:rPr lang="en-NZ" sz="1300" dirty="0"/>
            </a:br>
            <a:r>
              <a:rPr lang="en-US" sz="1300" b="1" i="1" u="sng" dirty="0"/>
              <a:t>New General Business</a:t>
            </a:r>
            <a:r>
              <a:rPr lang="en-US" sz="1300" b="1" i="1" u="sng" dirty="0" smtClean="0"/>
              <a:t>:</a:t>
            </a:r>
            <a:br>
              <a:rPr lang="en-US" sz="1300" b="1" i="1" u="sng" dirty="0" smtClean="0"/>
            </a:br>
            <a:r>
              <a:rPr lang="en-US" sz="1300" dirty="0"/>
              <a:t> </a:t>
            </a: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200" dirty="0" smtClean="0"/>
              <a:t>Set date for next meeting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>Closing Karakia</a:t>
            </a:r>
            <a:r>
              <a:rPr lang="en-NZ" sz="1200" dirty="0"/>
              <a:t/>
            </a:r>
            <a:br>
              <a:rPr lang="en-NZ" sz="1200" dirty="0"/>
            </a:br>
            <a:r>
              <a:rPr lang="en-US" sz="1200" dirty="0"/>
              <a:t>Meeting closed: (Time)</a:t>
            </a:r>
            <a:r>
              <a:rPr lang="en-NZ" sz="1200" dirty="0"/>
              <a:t/>
            </a:r>
            <a:br>
              <a:rPr lang="en-NZ" sz="1200" dirty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NZ" sz="1300" dirty="0"/>
              <a:t/>
            </a:r>
            <a:br>
              <a:rPr lang="en-NZ" sz="1300" dirty="0"/>
            </a:br>
            <a:r>
              <a:rPr lang="en-US" dirty="0"/>
              <a:t> </a:t>
            </a:r>
            <a:r>
              <a:rPr lang="en-NZ" dirty="0"/>
              <a:t/>
            </a:r>
            <a:br>
              <a:rPr lang="en-NZ" dirty="0"/>
            </a:br>
            <a:r>
              <a:rPr lang="en-US" dirty="0"/>
              <a:t> </a:t>
            </a:r>
            <a:r>
              <a:rPr lang="en-NZ" dirty="0"/>
              <a:t/>
            </a:r>
            <a:br>
              <a:rPr lang="en-NZ" dirty="0"/>
            </a:br>
            <a:r>
              <a:rPr lang="en-US" sz="1600" dirty="0" smtClean="0"/>
              <a:t>:</a:t>
            </a:r>
            <a:r>
              <a:rPr lang="en-NZ" sz="1600" dirty="0"/>
              <a:t/>
            </a:r>
            <a:br>
              <a:rPr lang="en-NZ" sz="1600" dirty="0"/>
            </a:br>
            <a:endParaRPr lang="en-NZ" sz="1600" b="1" u="sng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459195-EF4E-495F-880D-2274CEE81112}"/>
              </a:ext>
            </a:extLst>
          </p:cNvPr>
          <p:cNvSpPr/>
          <p:nvPr/>
        </p:nvSpPr>
        <p:spPr>
          <a:xfrm>
            <a:off x="0" y="5674886"/>
            <a:ext cx="12192000" cy="1203819"/>
          </a:xfrm>
          <a:prstGeom prst="rect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7" name="Content Placeholder 6" descr="A close up of a logo&#10;&#10;Description automatically generated">
            <a:extLst>
              <a:ext uri="{FF2B5EF4-FFF2-40B4-BE49-F238E27FC236}">
                <a16:creationId xmlns:a16="http://schemas.microsoft.com/office/drawing/2014/main" id="{1553411F-D66F-452B-A105-2D4B40460E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44984"/>
            <a:ext cx="2198615" cy="547891"/>
          </a:xfr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53F71D8-462E-45E2-A120-B07136935D5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364" y="6218929"/>
            <a:ext cx="4862436" cy="2397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487953-FEF7-4043-8CC5-3E4A285AB467}"/>
              </a:ext>
            </a:extLst>
          </p:cNvPr>
          <p:cNvSpPr/>
          <p:nvPr/>
        </p:nvSpPr>
        <p:spPr>
          <a:xfrm>
            <a:off x="2101932" y="938151"/>
            <a:ext cx="749333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1600" b="1" dirty="0" smtClean="0"/>
          </a:p>
          <a:p>
            <a:pPr>
              <a:lnSpc>
                <a:spcPct val="150000"/>
              </a:lnSpc>
            </a:pPr>
            <a:endParaRPr lang="en-NZ" sz="1600" b="1" dirty="0"/>
          </a:p>
          <a:p>
            <a:pPr>
              <a:lnSpc>
                <a:spcPct val="150000"/>
              </a:lnSpc>
            </a:pPr>
            <a:endParaRPr lang="en-NZ" sz="1600" b="1" dirty="0"/>
          </a:p>
          <a:p>
            <a:pPr>
              <a:lnSpc>
                <a:spcPct val="150000"/>
              </a:lnSpc>
            </a:pPr>
            <a:endParaRPr lang="en-NZ" sz="1600" b="1" dirty="0"/>
          </a:p>
          <a:p>
            <a:pPr>
              <a:lnSpc>
                <a:spcPct val="150000"/>
              </a:lnSpc>
            </a:pPr>
            <a:r>
              <a:rPr lang="en-NZ" sz="1400" dirty="0">
                <a:latin typeface="+mj-lt"/>
              </a:rPr>
              <a:t>Text normal</a:t>
            </a:r>
          </a:p>
          <a:p>
            <a:pPr>
              <a:lnSpc>
                <a:spcPct val="150000"/>
              </a:lnSpc>
            </a:pPr>
            <a:endParaRPr lang="en-NZ" sz="1600" b="1" dirty="0"/>
          </a:p>
          <a:p>
            <a:pPr>
              <a:lnSpc>
                <a:spcPct val="150000"/>
              </a:lnSpc>
            </a:pPr>
            <a:endParaRPr lang="en-NZ" sz="1600" b="1" dirty="0"/>
          </a:p>
          <a:p>
            <a:pPr>
              <a:lnSpc>
                <a:spcPct val="150000"/>
              </a:lnSpc>
            </a:pPr>
            <a:endParaRPr lang="en-NZ" sz="1400" b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20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125D2-70BC-4EB2-B172-4C6D5FA3A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088" y="251593"/>
            <a:ext cx="5770628" cy="552337"/>
          </a:xfrm>
        </p:spPr>
        <p:txBody>
          <a:bodyPr>
            <a:normAutofit fontScale="90000"/>
          </a:bodyPr>
          <a:lstStyle/>
          <a:p>
            <a:r>
              <a:rPr lang="en-US" sz="34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Resources:</a:t>
            </a:r>
            <a:endParaRPr lang="en-NZ" sz="34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459195-EF4E-495F-880D-2274CEE81112}"/>
              </a:ext>
            </a:extLst>
          </p:cNvPr>
          <p:cNvSpPr/>
          <p:nvPr/>
        </p:nvSpPr>
        <p:spPr>
          <a:xfrm>
            <a:off x="0" y="5674886"/>
            <a:ext cx="12192000" cy="1203819"/>
          </a:xfrm>
          <a:prstGeom prst="rect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7" name="Content Placeholder 6" descr="A close up of a logo&#10;&#10;Description automatically generated">
            <a:extLst>
              <a:ext uri="{FF2B5EF4-FFF2-40B4-BE49-F238E27FC236}">
                <a16:creationId xmlns:a16="http://schemas.microsoft.com/office/drawing/2014/main" id="{1553411F-D66F-452B-A105-2D4B40460E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44984"/>
            <a:ext cx="2198615" cy="547891"/>
          </a:xfr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53F71D8-462E-45E2-A120-B07136935D5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364" y="6218929"/>
            <a:ext cx="4862436" cy="2397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487953-FEF7-4043-8CC5-3E4A285AB467}"/>
              </a:ext>
            </a:extLst>
          </p:cNvPr>
          <p:cNvSpPr/>
          <p:nvPr/>
        </p:nvSpPr>
        <p:spPr>
          <a:xfrm>
            <a:off x="2025732" y="1206459"/>
            <a:ext cx="7605156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NZ" sz="1600" b="1" dirty="0"/>
          </a:p>
          <a:p>
            <a:pPr>
              <a:lnSpc>
                <a:spcPct val="150000"/>
              </a:lnSpc>
            </a:pPr>
            <a:endParaRPr lang="en-NZ" sz="1600" b="1" dirty="0"/>
          </a:p>
          <a:p>
            <a:pPr>
              <a:lnSpc>
                <a:spcPct val="150000"/>
              </a:lnSpc>
            </a:pPr>
            <a:r>
              <a:rPr lang="en-NZ" sz="1400" dirty="0">
                <a:latin typeface="+mj-lt"/>
              </a:rPr>
              <a:t>Text normal</a:t>
            </a:r>
          </a:p>
          <a:p>
            <a:pPr>
              <a:lnSpc>
                <a:spcPct val="150000"/>
              </a:lnSpc>
            </a:pPr>
            <a:endParaRPr lang="en-NZ" sz="1600" b="1" dirty="0"/>
          </a:p>
          <a:p>
            <a:pPr>
              <a:lnSpc>
                <a:spcPct val="150000"/>
              </a:lnSpc>
            </a:pPr>
            <a:endParaRPr lang="en-NZ" sz="1600" b="1" dirty="0"/>
          </a:p>
          <a:p>
            <a:pPr>
              <a:lnSpc>
                <a:spcPct val="150000"/>
              </a:lnSpc>
            </a:pPr>
            <a:endParaRPr lang="en-NZ" sz="1600" b="1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1" b="8601"/>
          <a:stretch/>
        </p:blipFill>
        <p:spPr>
          <a:xfrm>
            <a:off x="432557" y="1261251"/>
            <a:ext cx="2604258" cy="4027805"/>
          </a:xfrm>
          <a:prstGeom prst="rect">
            <a:avLst/>
          </a:prstGeom>
        </p:spPr>
      </p:pic>
      <p:pic>
        <p:nvPicPr>
          <p:cNvPr id="1026" name="Picture 2" descr="Image previe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402" y="1315809"/>
            <a:ext cx="2992581" cy="391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1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125D2-70BC-4EB2-B172-4C6D5FA3A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44" y="605643"/>
            <a:ext cx="10456224" cy="4049484"/>
          </a:xfrm>
        </p:spPr>
        <p:txBody>
          <a:bodyPr>
            <a:normAutofit/>
          </a:bodyPr>
          <a:lstStyle/>
          <a:p>
            <a:r>
              <a:rPr lang="en-AU" sz="3600" b="1" u="sng" dirty="0" smtClean="0"/>
              <a:t>Links to Website</a:t>
            </a:r>
            <a:br>
              <a:rPr lang="en-AU" sz="3600" b="1" u="sng" dirty="0" smtClean="0"/>
            </a:br>
            <a:r>
              <a:rPr lang="en-AU" sz="3600" b="1" u="sng" dirty="0"/>
              <a:t/>
            </a:r>
            <a:br>
              <a:rPr lang="en-AU" sz="3600" b="1" u="sng" dirty="0"/>
            </a:br>
            <a:r>
              <a:rPr lang="en-AU" sz="2000" dirty="0" err="1" smtClean="0"/>
              <a:t>Waitata</a:t>
            </a:r>
            <a:r>
              <a:rPr lang="en-AU" sz="2000" dirty="0" smtClean="0"/>
              <a:t> and </a:t>
            </a:r>
            <a:r>
              <a:rPr lang="en-AU" sz="2000" dirty="0" err="1" smtClean="0"/>
              <a:t>karakia</a:t>
            </a:r>
            <a:r>
              <a:rPr lang="en-AU" sz="2000" dirty="0"/>
              <a:t>    https://www.playcentre.org.nz/current-members/rauemi-resources</a:t>
            </a:r>
            <a:r>
              <a:rPr lang="en-AU" sz="2000" dirty="0" smtClean="0"/>
              <a:t>/</a:t>
            </a:r>
            <a:br>
              <a:rPr lang="en-AU" sz="2000" dirty="0" smtClean="0"/>
            </a:br>
            <a:r>
              <a:rPr lang="en-AU" sz="2000" dirty="0"/>
              <a:t/>
            </a:r>
            <a:br>
              <a:rPr lang="en-AU" sz="2000" dirty="0"/>
            </a:br>
            <a:r>
              <a:rPr lang="en-AU" sz="2000" dirty="0" smtClean="0"/>
              <a:t/>
            </a:r>
            <a:br>
              <a:rPr lang="en-AU" sz="2000" dirty="0" smtClean="0"/>
            </a:br>
            <a:r>
              <a:rPr lang="en-AU" sz="2000" dirty="0" smtClean="0"/>
              <a:t/>
            </a:r>
            <a:br>
              <a:rPr lang="en-AU" sz="2000" dirty="0" smtClean="0"/>
            </a:br>
            <a:r>
              <a:rPr lang="en-AU" sz="3600" b="1" u="sng" dirty="0"/>
              <a:t/>
            </a:r>
            <a:br>
              <a:rPr lang="en-AU" sz="3600" b="1" u="sng" dirty="0"/>
            </a:br>
            <a:endParaRPr lang="en-NZ" sz="20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459195-EF4E-495F-880D-2274CEE81112}"/>
              </a:ext>
            </a:extLst>
          </p:cNvPr>
          <p:cNvSpPr/>
          <p:nvPr/>
        </p:nvSpPr>
        <p:spPr>
          <a:xfrm>
            <a:off x="0" y="5674886"/>
            <a:ext cx="12192000" cy="1203819"/>
          </a:xfrm>
          <a:prstGeom prst="rect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7" name="Content Placeholder 6" descr="A close up of a logo&#10;&#10;Description automatically generated">
            <a:extLst>
              <a:ext uri="{FF2B5EF4-FFF2-40B4-BE49-F238E27FC236}">
                <a16:creationId xmlns:a16="http://schemas.microsoft.com/office/drawing/2014/main" id="{1553411F-D66F-452B-A105-2D4B40460E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44984"/>
            <a:ext cx="2198615" cy="547891"/>
          </a:xfr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53F71D8-462E-45E2-A120-B07136935D5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364" y="6218929"/>
            <a:ext cx="4862436" cy="2397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487953-FEF7-4043-8CC5-3E4A285AB467}"/>
              </a:ext>
            </a:extLst>
          </p:cNvPr>
          <p:cNvSpPr/>
          <p:nvPr/>
        </p:nvSpPr>
        <p:spPr>
          <a:xfrm>
            <a:off x="724395" y="1341912"/>
            <a:ext cx="90964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NZ" sz="1600" b="1" dirty="0"/>
          </a:p>
          <a:p>
            <a:pPr>
              <a:lnSpc>
                <a:spcPct val="150000"/>
              </a:lnSpc>
            </a:pPr>
            <a:endParaRPr lang="en-NZ" sz="1600" b="1" dirty="0"/>
          </a:p>
          <a:p>
            <a:pPr>
              <a:lnSpc>
                <a:spcPct val="150000"/>
              </a:lnSpc>
            </a:pPr>
            <a:endParaRPr lang="en-NZ" sz="1600" b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1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2D3917344EDC4D94FC7CD3F97AE6C2" ma:contentTypeVersion="11" ma:contentTypeDescription="Create a new document." ma:contentTypeScope="" ma:versionID="ddb9f4dca0f909601f9655a1ca56d6bd">
  <xsd:schema xmlns:xsd="http://www.w3.org/2001/XMLSchema" xmlns:xs="http://www.w3.org/2001/XMLSchema" xmlns:p="http://schemas.microsoft.com/office/2006/metadata/properties" xmlns:ns2="4e137f33-2e3c-4de5-a2c6-a40267c873ba" xmlns:ns3="237398af-5d82-4897-819c-a2cb3a5278b2" targetNamespace="http://schemas.microsoft.com/office/2006/metadata/properties" ma:root="true" ma:fieldsID="8cb6b948291ebfa8ae5a1a63663b2328" ns2:_="" ns3:_="">
    <xsd:import namespace="4e137f33-2e3c-4de5-a2c6-a40267c873ba"/>
    <xsd:import namespace="237398af-5d82-4897-819c-a2cb3a5278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2:MediaServiceDateTaken" minOccurs="0"/>
                <xsd:element ref="ns2:MediaServiceAutoTags" minOccurs="0"/>
                <xsd:element ref="ns3:SharedWithDetail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137f33-2e3c-4de5-a2c6-a40267c873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7398af-5d82-4897-819c-a2cb3a5278b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CAC4671-7491-48A9-9E38-EA09959F505C}"/>
</file>

<file path=customXml/itemProps2.xml><?xml version="1.0" encoding="utf-8"?>
<ds:datastoreItem xmlns:ds="http://schemas.openxmlformats.org/officeDocument/2006/customXml" ds:itemID="{08AFFACA-7D67-4884-87A8-2770F2E1C5AB}"/>
</file>

<file path=customXml/itemProps3.xml><?xml version="1.0" encoding="utf-8"?>
<ds:datastoreItem xmlns:ds="http://schemas.openxmlformats.org/officeDocument/2006/customXml" ds:itemID="{D3E364B5-E09F-4AEE-8369-022B030A56FE}"/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143</Words>
  <Application>Microsoft Office PowerPoint</Application>
  <PresentationFormat>Widescreen</PresentationFormat>
  <Paragraphs>37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President and Coordinator Training</vt:lpstr>
      <vt:lpstr>Facilitate and chair centre meetings </vt:lpstr>
      <vt:lpstr>General Business Meeting Date/Time:  Present: Apologies: Opening Karakia: Ice Breaker:  Approval of previous minutes – approved by:    Second By:     Matters arising from previous meeting:   Reports: (not all roles will have a monthly report) President:  Treasure: (must provide a monthly report) Moved by:                        Second By Secretary: (incoming/outgoing correspondence) Enrolments: Health and Safety: Property: Equipment: Fundraising: (Any other role reports)   Internal Evaluation Topic (What are we working on, what stage are we up to, who needs to do what?)  New General Business:   Set date for next meeting Closing Karakia Meeting closed: (Time)        : </vt:lpstr>
      <vt:lpstr>Resources:</vt:lpstr>
      <vt:lpstr>Links to Website  Waitata and karakia    https://www.playcentre.org.nz/current-members/rauemi-resources/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Matariki 2019</dc:title>
  <dc:creator>Chris Gullidge</dc:creator>
  <cp:lastModifiedBy>Keri Squires</cp:lastModifiedBy>
  <cp:revision>36</cp:revision>
  <dcterms:created xsi:type="dcterms:W3CDTF">2019-05-28T04:19:30Z</dcterms:created>
  <dcterms:modified xsi:type="dcterms:W3CDTF">2020-11-30T00:26:02Z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0x010100112D3917344EDC4D94FC7CD3F97AE6C2</vt:lpwstr>
  </property>
</Properties>
</file>