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F8B"/>
    <a:srgbClr val="1E82BB"/>
    <a:srgbClr val="E9BC1B"/>
    <a:srgbClr val="F9C51A"/>
    <a:srgbClr val="C79522"/>
    <a:srgbClr val="AF9226"/>
    <a:srgbClr val="4B8129"/>
    <a:srgbClr val="00557E"/>
    <a:srgbClr val="78427C"/>
    <a:srgbClr val="EAA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6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53F6-AEE5-481E-97AE-0F3A41D9D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0F9E4-0121-485A-B83C-F1B5454FA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3D282-96F0-45A9-9A25-DBB7AFBD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03758-40CA-4D8C-BA3A-A91D2254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23957-128C-4B26-96C0-AC148C4B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606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BFE5-D4BD-4D69-983C-66DC1A37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82549-4872-400D-B334-CFF666607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1D9C9-F05D-4759-9599-EE8439EA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D4E4-3669-43D4-AA17-E5E13A0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00ED6-FA53-465A-9CC4-A290EBD8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539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61D98-DFFF-4518-94CD-59B6B86F1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3041D-D815-4082-9170-447060B4F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077F-FB0A-4D60-9A61-E5329EE2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126D-FE98-4AD9-85BB-2C4F5C62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D14F-26E8-47BC-B059-46C01B05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863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A18F-8D26-403A-B4BD-79B2CA72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AF1D-AA99-4DB8-9BEF-8DA639BEC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DC997-69E9-4D52-90C6-814B20D5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4F416-D85F-41F8-B41E-584FBDE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6E8E-C919-4B49-AC96-C3F32A5D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1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79E3-E134-4F55-9F0B-7B4EA5FE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F024F-3C11-496D-B278-ACD4ACF2A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99DA-0A92-415E-89F2-7404F857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4AE82-9581-450E-8E85-8F797A5C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8B00F-496D-494B-892F-FC5BB430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717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0A0F-570A-4BD0-8586-4F6C42ED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723D-B9F9-4A8C-8F51-0DD738DB6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9DB55-389E-4615-B119-8459E6D4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64CEE-AD6A-480C-A7F3-AD853D32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2E837-0EAF-4A3E-BF9A-B951D3E6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3836F-0195-480A-8536-CAB2C98E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342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91BD-ABC6-4F15-AB00-633EE166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E99EA-3FF6-477F-B0AB-2420C864C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DE3AB-6A07-4F63-9E5C-51092F41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1AB20-DBBC-4FF5-A2F0-FE62A8BC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7D6D7-3BD5-4FCD-A319-C0C12C3E0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F1CBA-967B-4198-95AB-7A6B62BE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0679E-5CEC-4DDC-B155-86F6FD7C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15071-DDC1-44C2-89BE-A99F2469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661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CD66-27FC-4146-9577-0E4A4720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F331D-86DA-4AFF-803B-BB3CD4E0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B15E9-76DB-4BBD-8407-BE427DC7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DE77-C28F-4BFF-A4C6-37B66B2D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93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73A3-80BB-44E7-8831-4C3380CA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93779-D41B-4C53-8E35-BA663163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DA20-0208-4A5A-BF2E-E7CC3936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98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F8D8-3D9D-46D9-9169-238C89CF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32EF-5400-4945-BD46-6CE575B2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CBDD2-ABAF-41A7-ADA6-E12DAD5D7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AAE92-558A-40E7-A16E-983F6B04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DE5A2-1719-4F07-BC06-943BFDB9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B14AC-848F-4C09-8ECB-9708D367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67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8E83-927F-4461-991B-0DCF628B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DFB80-AAF6-426E-BA68-9F2E39FBA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97FE1-9895-4983-8FD0-D55EF100D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F21A6-00D7-42AC-8C79-5F695D15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A2530-BEB6-4DBA-982B-80455B47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1E209-7A1B-474E-9715-27F8999B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93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3B24A-9513-4335-B14F-5ED998B5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FCE4-B7F7-4C97-8D42-0C17E872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9FA1-02EF-4C2D-AD6B-DD1942AD8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29EF-4A95-4FE3-B7EC-08DCA0F32A5F}" type="datetimeFigureOut">
              <a:rPr lang="en-NZ" smtClean="0"/>
              <a:t>30/11/2020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6477-31CB-4AAC-B0B8-6FE38A5A1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D6A76-40E9-4E81-BA9F-8D23B433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4C89-78E4-4473-8526-AEB8C692B9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738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308EA9-ABD4-4BBB-AA96-D2EB80A084A0}"/>
              </a:ext>
            </a:extLst>
          </p:cNvPr>
          <p:cNvSpPr/>
          <p:nvPr/>
        </p:nvSpPr>
        <p:spPr>
          <a:xfrm>
            <a:off x="-220708" y="0"/>
            <a:ext cx="12412707" cy="6908902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5E61B-BD4B-4D0E-B16E-049A61F8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748" y="1300639"/>
            <a:ext cx="9144000" cy="1101718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+mn-lt"/>
              </a:rPr>
              <a:t>President and Coordinator Training</a:t>
            </a:r>
            <a:endParaRPr lang="en-NZ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7F93B-98F1-48D6-9C43-27686E6E8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408" y="271140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Internal evaluation</a:t>
            </a:r>
            <a:endParaRPr lang="en-NZ" sz="4400" dirty="0">
              <a:latin typeface="+mj-l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FAA90C2-E8C5-4426-9E51-FFD516A57C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08" y="5426383"/>
            <a:ext cx="2687530" cy="66972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9A756C-D755-4F33-B0C6-F00D32A205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08" y="5323602"/>
            <a:ext cx="2507081" cy="7222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25D2-70BC-4EB2-B172-4C6D5FA3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Internal Evaluation</a:t>
            </a:r>
            <a:r>
              <a:rPr lang="en-NZ" sz="3600" b="1" u="sng" dirty="0"/>
              <a:t/>
            </a:r>
            <a:br>
              <a:rPr lang="en-NZ" sz="3600" b="1" u="sng" dirty="0"/>
            </a:br>
            <a:endParaRPr lang="en-NZ" sz="3400" b="1" u="sng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59195-EF4E-495F-880D-2274CEE81112}"/>
              </a:ext>
            </a:extLst>
          </p:cNvPr>
          <p:cNvSpPr/>
          <p:nvPr/>
        </p:nvSpPr>
        <p:spPr>
          <a:xfrm>
            <a:off x="0" y="5674886"/>
            <a:ext cx="12192000" cy="1203819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1553411F-D66F-452B-A105-2D4B40460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4984"/>
            <a:ext cx="2198615" cy="547891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53F71D8-462E-45E2-A120-B07136935D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64" y="6218929"/>
            <a:ext cx="4862436" cy="239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487953-FEF7-4043-8CC5-3E4A285AB467}"/>
              </a:ext>
            </a:extLst>
          </p:cNvPr>
          <p:cNvSpPr/>
          <p:nvPr/>
        </p:nvSpPr>
        <p:spPr>
          <a:xfrm>
            <a:off x="2132610" y="1715796"/>
            <a:ext cx="6096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r>
              <a:rPr lang="en-NZ" sz="1400" dirty="0">
                <a:latin typeface="+mj-lt"/>
              </a:rPr>
              <a:t>Text normal</a:t>
            </a:r>
          </a:p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endParaRPr lang="en-NZ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1603169" y="1294410"/>
            <a:ext cx="7540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is something that is a requirement for each </a:t>
            </a:r>
            <a:r>
              <a:rPr lang="en-US" sz="2000" dirty="0" err="1"/>
              <a:t>centre</a:t>
            </a:r>
            <a:r>
              <a:rPr lang="en-US" sz="2000" dirty="0"/>
              <a:t> to do, and will need to be provided for </a:t>
            </a:r>
            <a:r>
              <a:rPr lang="en-US" sz="2000" dirty="0" smtClean="0"/>
              <a:t>ERO</a:t>
            </a:r>
          </a:p>
          <a:p>
            <a:endParaRPr lang="en-US" sz="2000" dirty="0"/>
          </a:p>
          <a:p>
            <a:r>
              <a:rPr lang="en-US" sz="2000" dirty="0"/>
              <a:t>Your </a:t>
            </a:r>
            <a:r>
              <a:rPr lang="en-US" sz="2000" dirty="0" smtClean="0"/>
              <a:t>Centre Advisor (CSW) </a:t>
            </a:r>
            <a:r>
              <a:rPr lang="en-US" sz="2000" dirty="0"/>
              <a:t>can support you with this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In depth </a:t>
            </a:r>
            <a:r>
              <a:rPr lang="en-US" sz="2000" dirty="0"/>
              <a:t>evaluation at least one a year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Good practice to use one of your Annual Plan items as an internal </a:t>
            </a:r>
            <a:r>
              <a:rPr lang="en-US" sz="2000" dirty="0" smtClean="0"/>
              <a:t>evaluation</a:t>
            </a:r>
          </a:p>
          <a:p>
            <a:endParaRPr lang="en-US" sz="2000" dirty="0"/>
          </a:p>
          <a:p>
            <a:r>
              <a:rPr lang="en-US" sz="2000" dirty="0"/>
              <a:t>Spontaneous evaluation – shorter and quicker, good to have a number of these each year between your </a:t>
            </a:r>
            <a:r>
              <a:rPr lang="en-US" sz="2000" dirty="0" smtClean="0"/>
              <a:t>in depth </a:t>
            </a:r>
            <a:r>
              <a:rPr lang="en-US" sz="2000" dirty="0"/>
              <a:t>evaluation. </a:t>
            </a:r>
            <a:endParaRPr lang="en-NZ" sz="2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25D2-70BC-4EB2-B172-4C6D5FA3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1787696"/>
            <a:ext cx="10456224" cy="1371140"/>
          </a:xfrm>
        </p:spPr>
        <p:txBody>
          <a:bodyPr>
            <a:normAutofit fontScale="90000"/>
          </a:bodyPr>
          <a:lstStyle/>
          <a:p>
            <a:r>
              <a:rPr lang="en-AU" sz="3600" b="1" u="sng" dirty="0" smtClean="0"/>
              <a:t>Links to Website</a:t>
            </a:r>
            <a:br>
              <a:rPr lang="en-AU" sz="3600" b="1" u="sng" dirty="0" smtClean="0"/>
            </a:br>
            <a:r>
              <a:rPr lang="en-AU" sz="3600" b="1" u="sng" dirty="0"/>
              <a:t/>
            </a:r>
            <a:br>
              <a:rPr lang="en-AU" sz="3600" b="1" u="sng" dirty="0"/>
            </a:br>
            <a:r>
              <a:rPr lang="en-AU" sz="3100" b="1" dirty="0" smtClean="0"/>
              <a:t>https://www.playcentre.org.nz/current-members/internal-evaluation/</a:t>
            </a:r>
            <a:r>
              <a:rPr lang="en-NZ" sz="3100" b="1" dirty="0"/>
              <a:t/>
            </a:r>
            <a:br>
              <a:rPr lang="en-NZ" sz="3100" b="1" dirty="0"/>
            </a:br>
            <a:endParaRPr lang="en-NZ" sz="3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59195-EF4E-495F-880D-2274CEE81112}"/>
              </a:ext>
            </a:extLst>
          </p:cNvPr>
          <p:cNvSpPr/>
          <p:nvPr/>
        </p:nvSpPr>
        <p:spPr>
          <a:xfrm>
            <a:off x="0" y="5674886"/>
            <a:ext cx="12192000" cy="1203819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1553411F-D66F-452B-A105-2D4B40460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4984"/>
            <a:ext cx="2198615" cy="547891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53F71D8-462E-45E2-A120-B07136935D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64" y="6218929"/>
            <a:ext cx="4862436" cy="239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487953-FEF7-4043-8CC5-3E4A285AB467}"/>
              </a:ext>
            </a:extLst>
          </p:cNvPr>
          <p:cNvSpPr/>
          <p:nvPr/>
        </p:nvSpPr>
        <p:spPr>
          <a:xfrm>
            <a:off x="641268" y="1187532"/>
            <a:ext cx="9096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endParaRPr lang="en-NZ" sz="1600" b="1" dirty="0"/>
          </a:p>
          <a:p>
            <a:pPr>
              <a:lnSpc>
                <a:spcPct val="150000"/>
              </a:lnSpc>
            </a:pPr>
            <a:endParaRPr lang="en-NZ" sz="16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459195-EF4E-495F-880D-2274CEE81112}"/>
              </a:ext>
            </a:extLst>
          </p:cNvPr>
          <p:cNvSpPr/>
          <p:nvPr/>
        </p:nvSpPr>
        <p:spPr>
          <a:xfrm>
            <a:off x="0" y="5677134"/>
            <a:ext cx="12192000" cy="118834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1553411F-D66F-452B-A105-2D4B40460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4984"/>
            <a:ext cx="2198615" cy="547891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53F71D8-462E-45E2-A120-B07136935D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64" y="6218929"/>
            <a:ext cx="4862436" cy="23974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" b="5031"/>
          <a:stretch/>
        </p:blipFill>
        <p:spPr>
          <a:xfrm>
            <a:off x="1937507" y="1270545"/>
            <a:ext cx="2495479" cy="4033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2372" r="10400" b="-2372"/>
          <a:stretch/>
        </p:blipFill>
        <p:spPr>
          <a:xfrm rot="5400000">
            <a:off x="5694811" y="2019411"/>
            <a:ext cx="3807830" cy="253625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D3917344EDC4D94FC7CD3F97AE6C2" ma:contentTypeVersion="11" ma:contentTypeDescription="Create a new document." ma:contentTypeScope="" ma:versionID="ddb9f4dca0f909601f9655a1ca56d6bd">
  <xsd:schema xmlns:xsd="http://www.w3.org/2001/XMLSchema" xmlns:xs="http://www.w3.org/2001/XMLSchema" xmlns:p="http://schemas.microsoft.com/office/2006/metadata/properties" xmlns:ns2="4e137f33-2e3c-4de5-a2c6-a40267c873ba" xmlns:ns3="237398af-5d82-4897-819c-a2cb3a5278b2" targetNamespace="http://schemas.microsoft.com/office/2006/metadata/properties" ma:root="true" ma:fieldsID="8cb6b948291ebfa8ae5a1a63663b2328" ns2:_="" ns3:_="">
    <xsd:import namespace="4e137f33-2e3c-4de5-a2c6-a40267c873ba"/>
    <xsd:import namespace="237398af-5d82-4897-819c-a2cb3a5278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37f33-2e3c-4de5-a2c6-a40267c87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398af-5d82-4897-819c-a2cb3a527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795280-E2AF-44A9-AD90-D1F959D07BEA}"/>
</file>

<file path=customXml/itemProps2.xml><?xml version="1.0" encoding="utf-8"?>
<ds:datastoreItem xmlns:ds="http://schemas.openxmlformats.org/officeDocument/2006/customXml" ds:itemID="{2B61B956-B368-4C72-9B0A-A83BABBBBA56}"/>
</file>

<file path=customXml/itemProps3.xml><?xml version="1.0" encoding="utf-8"?>
<ds:datastoreItem xmlns:ds="http://schemas.openxmlformats.org/officeDocument/2006/customXml" ds:itemID="{922BE813-517E-4277-94D7-9E6CBA8411DF}"/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91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President and Coordinator Training</vt:lpstr>
      <vt:lpstr>Internal Evaluation </vt:lpstr>
      <vt:lpstr>Links to Website  https://www.playcentre.org.nz/current-members/internal-evaluation/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Matariki 2019</dc:title>
  <dc:creator>Chris Gullidge</dc:creator>
  <cp:lastModifiedBy>Keri Squires</cp:lastModifiedBy>
  <cp:revision>34</cp:revision>
  <dcterms:created xsi:type="dcterms:W3CDTF">2019-05-28T04:19:30Z</dcterms:created>
  <dcterms:modified xsi:type="dcterms:W3CDTF">2020-11-30T00:32:55Z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0x010100112D3917344EDC4D94FC7CD3F97AE6C2</vt:lpwstr>
  </property>
</Properties>
</file>