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71" r:id="rId6"/>
    <p:sldId id="291" r:id="rId7"/>
    <p:sldId id="311" r:id="rId8"/>
    <p:sldId id="312" r:id="rId9"/>
    <p:sldId id="290" r:id="rId10"/>
    <p:sldId id="310" r:id="rId11"/>
    <p:sldId id="325" r:id="rId12"/>
    <p:sldId id="326" r:id="rId13"/>
    <p:sldId id="319" r:id="rId14"/>
    <p:sldId id="321" r:id="rId15"/>
    <p:sldId id="300" r:id="rId16"/>
    <p:sldId id="301" r:id="rId17"/>
    <p:sldId id="302" r:id="rId18"/>
    <p:sldId id="324" r:id="rId19"/>
    <p:sldId id="306" r:id="rId20"/>
    <p:sldId id="307" r:id="rId21"/>
    <p:sldId id="309"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860221D-1EF0-460C-BAC5-E490A96E1E9A}">
          <p14:sldIdLst>
            <p14:sldId id="256"/>
          </p14:sldIdLst>
        </p14:section>
        <p14:section name="Introduction and overview" id="{B17EAFBF-375D-4DB7-9944-CB34224423A1}">
          <p14:sldIdLst>
            <p14:sldId id="271"/>
            <p14:sldId id="291"/>
          </p14:sldIdLst>
        </p14:section>
        <p14:section name="Curriculum in Playcentre" id="{D8781128-438D-4B0C-BD85-2BA90012923F}">
          <p14:sldIdLst>
            <p14:sldId id="311"/>
            <p14:sldId id="312"/>
            <p14:sldId id="290"/>
            <p14:sldId id="310"/>
            <p14:sldId id="325"/>
            <p14:sldId id="326"/>
          </p14:sldIdLst>
        </p14:section>
        <p14:section name="Curriculum design cycle" id="{1C340878-F034-4A67-A718-AFB7281B1E17}">
          <p14:sldIdLst>
            <p14:sldId id="319"/>
          </p14:sldIdLst>
        </p14:section>
        <p14:section name="In practice" id="{DC2471C0-82AB-4FD3-B974-57123FB3570E}">
          <p14:sldIdLst>
            <p14:sldId id="321"/>
            <p14:sldId id="300"/>
            <p14:sldId id="301"/>
          </p14:sldIdLst>
        </p14:section>
        <p14:section name="Curriculum and Internal Evaluation" id="{12D574CB-08DA-43BD-A28F-1DC944BE4D59}">
          <p14:sldIdLst>
            <p14:sldId id="302"/>
            <p14:sldId id="324"/>
            <p14:sldId id="306"/>
            <p14:sldId id="307"/>
            <p14:sldId id="30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97D33-1806-B2A6-DC17-891C7FC501F4}" name="Rebecca Congalton – PLD Lead" initials="RL" userId="S::rebecca.congalton@playcentre.org.nz::cbdc6c76-1b16-4d61-ad22-aeb7100b64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F8B"/>
    <a:srgbClr val="78427C"/>
    <a:srgbClr val="F9C51A"/>
    <a:srgbClr val="1E82BB"/>
    <a:srgbClr val="E9BC1B"/>
    <a:srgbClr val="C79522"/>
    <a:srgbClr val="AF9226"/>
    <a:srgbClr val="4B8129"/>
    <a:srgbClr val="00557E"/>
    <a:srgbClr val="EAA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C3E88-1232-45FF-B0A5-ACA8A6F4B587}" v="51" dt="2022-11-16T19:53:30.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5477" autoAdjust="0"/>
  </p:normalViewPr>
  <p:slideViewPr>
    <p:cSldViewPr snapToGrid="0">
      <p:cViewPr varScale="1">
        <p:scale>
          <a:sx n="39" d="100"/>
          <a:sy n="39" d="100"/>
        </p:scale>
        <p:origin x="2357"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23E28-A88E-415A-8C73-EBDDA0202F1A}" type="doc">
      <dgm:prSet loTypeId="urn:diagrams.loki3.com/BracketList" loCatId="list" qsTypeId="urn:microsoft.com/office/officeart/2005/8/quickstyle/simple1" qsCatId="simple" csTypeId="urn:microsoft.com/office/officeart/2005/8/colors/accent1_2" csCatId="accent1" phldr="1"/>
      <dgm:spPr/>
      <dgm:t>
        <a:bodyPr/>
        <a:lstStyle/>
        <a:p>
          <a:endParaRPr lang="en-NZ"/>
        </a:p>
      </dgm:t>
    </dgm:pt>
    <dgm:pt modelId="{FBB7B314-6038-4D6B-AE65-09AA5CAAE24C}">
      <dgm:prSet phldrT="[Text]"/>
      <dgm:spPr>
        <a:noFill/>
      </dgm:spPr>
      <dgm:t>
        <a:bodyPr/>
        <a:lstStyle/>
        <a:p>
          <a:r>
            <a:rPr lang="mi-NZ">
              <a:solidFill>
                <a:schemeClr val="tx1"/>
              </a:solidFill>
            </a:rPr>
            <a:t>Support the centre to implement a curriculum for tamariki on session</a:t>
          </a:r>
          <a:endParaRPr lang="en-NZ">
            <a:solidFill>
              <a:schemeClr val="tx1"/>
            </a:solidFill>
          </a:endParaRPr>
        </a:p>
      </dgm:t>
    </dgm:pt>
    <dgm:pt modelId="{BD50CCF3-6B51-4F91-B1F5-4AE028BE5E1D}" type="parTrans" cxnId="{55A55870-A0C7-48AD-9A4D-AFDDD69460D2}">
      <dgm:prSet/>
      <dgm:spPr/>
      <dgm:t>
        <a:bodyPr/>
        <a:lstStyle/>
        <a:p>
          <a:endParaRPr lang="en-NZ"/>
        </a:p>
      </dgm:t>
    </dgm:pt>
    <dgm:pt modelId="{7880B50F-00B6-4C0E-85B0-363F6FF6114D}" type="sibTrans" cxnId="{55A55870-A0C7-48AD-9A4D-AFDDD69460D2}">
      <dgm:prSet/>
      <dgm:spPr/>
      <dgm:t>
        <a:bodyPr/>
        <a:lstStyle/>
        <a:p>
          <a:endParaRPr lang="en-NZ"/>
        </a:p>
      </dgm:t>
    </dgm:pt>
    <dgm:pt modelId="{BD50F27E-FC6A-4E72-AD3D-C4E11F79B78B}">
      <dgm:prSet phldrT="[Text]"/>
      <dgm:spPr>
        <a:noFill/>
      </dgm:spPr>
      <dgm:t>
        <a:bodyPr/>
        <a:lstStyle/>
        <a:p>
          <a:r>
            <a:rPr lang="mi-NZ">
              <a:solidFill>
                <a:schemeClr val="tx1"/>
              </a:solidFill>
            </a:rPr>
            <a:t>Role model play and quality interactions with tamariki on session</a:t>
          </a:r>
          <a:endParaRPr lang="en-NZ">
            <a:solidFill>
              <a:schemeClr val="tx1"/>
            </a:solidFill>
          </a:endParaRPr>
        </a:p>
      </dgm:t>
    </dgm:pt>
    <dgm:pt modelId="{995162B3-8708-4936-B31B-7B97CDBD9D2F}" type="parTrans" cxnId="{66D13D8F-87FA-4026-B177-59150261B5B0}">
      <dgm:prSet/>
      <dgm:spPr/>
      <dgm:t>
        <a:bodyPr/>
        <a:lstStyle/>
        <a:p>
          <a:endParaRPr lang="en-NZ"/>
        </a:p>
      </dgm:t>
    </dgm:pt>
    <dgm:pt modelId="{575635C3-CE2B-4F09-BEE0-67B00758128D}" type="sibTrans" cxnId="{66D13D8F-87FA-4026-B177-59150261B5B0}">
      <dgm:prSet/>
      <dgm:spPr/>
      <dgm:t>
        <a:bodyPr/>
        <a:lstStyle/>
        <a:p>
          <a:endParaRPr lang="en-NZ"/>
        </a:p>
      </dgm:t>
    </dgm:pt>
    <dgm:pt modelId="{77018A81-01C3-43E2-BAC1-FF0A552268A5}">
      <dgm:prSet phldrT="[Text]"/>
      <dgm:spPr>
        <a:noFill/>
      </dgm:spPr>
      <dgm:t>
        <a:bodyPr/>
        <a:lstStyle/>
        <a:p>
          <a:r>
            <a:rPr lang="mi-NZ" dirty="0">
              <a:solidFill>
                <a:schemeClr val="tx1"/>
              </a:solidFill>
            </a:rPr>
            <a:t>Share and build knowledge among Playcentre whānau</a:t>
          </a:r>
          <a:endParaRPr lang="en-NZ" dirty="0">
            <a:solidFill>
              <a:schemeClr val="tx1"/>
            </a:solidFill>
          </a:endParaRPr>
        </a:p>
      </dgm:t>
    </dgm:pt>
    <dgm:pt modelId="{BF63395A-FC4A-4C69-8DF5-116F2CA0280E}" type="parTrans" cxnId="{DC3D1B9E-482D-4C33-A010-9999F8DDF748}">
      <dgm:prSet/>
      <dgm:spPr/>
      <dgm:t>
        <a:bodyPr/>
        <a:lstStyle/>
        <a:p>
          <a:endParaRPr lang="en-NZ"/>
        </a:p>
      </dgm:t>
    </dgm:pt>
    <dgm:pt modelId="{F25427E0-16BD-4D74-9E19-929B7B911950}" type="sibTrans" cxnId="{DC3D1B9E-482D-4C33-A010-9999F8DDF748}">
      <dgm:prSet/>
      <dgm:spPr/>
      <dgm:t>
        <a:bodyPr/>
        <a:lstStyle/>
        <a:p>
          <a:endParaRPr lang="en-NZ"/>
        </a:p>
      </dgm:t>
    </dgm:pt>
    <dgm:pt modelId="{DA8AA520-E3E5-44E1-A48D-EBF3EBFCC7D5}">
      <dgm:prSet phldrT="[Text]"/>
      <dgm:spPr>
        <a:noFill/>
      </dgm:spPr>
      <dgm:t>
        <a:bodyPr/>
        <a:lstStyle/>
        <a:p>
          <a:r>
            <a:rPr lang="mi-NZ">
              <a:solidFill>
                <a:schemeClr val="tx1"/>
              </a:solidFill>
            </a:rPr>
            <a:t>Initiate and facilitate discussions about children’s learning (on session and at hui)</a:t>
          </a:r>
          <a:endParaRPr lang="en-NZ">
            <a:solidFill>
              <a:schemeClr val="tx1"/>
            </a:solidFill>
          </a:endParaRPr>
        </a:p>
      </dgm:t>
    </dgm:pt>
    <dgm:pt modelId="{B8392396-CF88-4F59-B8AD-733602684731}" type="parTrans" cxnId="{436BC9E9-315F-4FCE-9FBC-E145A55D3C69}">
      <dgm:prSet/>
      <dgm:spPr/>
      <dgm:t>
        <a:bodyPr/>
        <a:lstStyle/>
        <a:p>
          <a:endParaRPr lang="en-NZ"/>
        </a:p>
      </dgm:t>
    </dgm:pt>
    <dgm:pt modelId="{9C24A4BC-5316-4B02-BB1A-545FB054EB1A}" type="sibTrans" cxnId="{436BC9E9-315F-4FCE-9FBC-E145A55D3C69}">
      <dgm:prSet/>
      <dgm:spPr/>
      <dgm:t>
        <a:bodyPr/>
        <a:lstStyle/>
        <a:p>
          <a:endParaRPr lang="en-NZ"/>
        </a:p>
      </dgm:t>
    </dgm:pt>
    <dgm:pt modelId="{58D00319-518E-477D-B25C-78A1CCCD2B67}">
      <dgm:prSet phldrT="[Text]"/>
      <dgm:spPr>
        <a:noFill/>
      </dgm:spPr>
      <dgm:t>
        <a:bodyPr/>
        <a:lstStyle/>
        <a:p>
          <a:r>
            <a:rPr lang="mi-NZ" dirty="0">
              <a:solidFill>
                <a:schemeClr val="tx1"/>
              </a:solidFill>
            </a:rPr>
            <a:t>Make Te Whāriki and local curriculum visible in day-to-day Playcentre life</a:t>
          </a:r>
          <a:endParaRPr lang="en-NZ" dirty="0">
            <a:solidFill>
              <a:schemeClr val="tx1"/>
            </a:solidFill>
          </a:endParaRPr>
        </a:p>
      </dgm:t>
    </dgm:pt>
    <dgm:pt modelId="{7D5EFD45-1FDF-41EC-B14F-1F4E3879A371}" type="parTrans" cxnId="{6263193B-A35C-4A53-8FD2-10615A27B502}">
      <dgm:prSet/>
      <dgm:spPr/>
      <dgm:t>
        <a:bodyPr/>
        <a:lstStyle/>
        <a:p>
          <a:endParaRPr lang="en-NZ"/>
        </a:p>
      </dgm:t>
    </dgm:pt>
    <dgm:pt modelId="{C519CC69-3024-4F5E-B6E6-6EC793E14331}" type="sibTrans" cxnId="{6263193B-A35C-4A53-8FD2-10615A27B502}">
      <dgm:prSet/>
      <dgm:spPr/>
      <dgm:t>
        <a:bodyPr/>
        <a:lstStyle/>
        <a:p>
          <a:endParaRPr lang="en-NZ"/>
        </a:p>
      </dgm:t>
    </dgm:pt>
    <dgm:pt modelId="{D1A2311D-2CFF-4CE2-BEA0-DB0817D7C3FA}">
      <dgm:prSet phldrT="[Text]"/>
      <dgm:spPr>
        <a:noFill/>
      </dgm:spPr>
      <dgm:t>
        <a:bodyPr/>
        <a:lstStyle/>
        <a:p>
          <a:r>
            <a:rPr lang="mi-NZ">
              <a:solidFill>
                <a:schemeClr val="tx1"/>
              </a:solidFill>
            </a:rPr>
            <a:t>Create an inclusive learning environment</a:t>
          </a:r>
          <a:endParaRPr lang="en-NZ">
            <a:solidFill>
              <a:schemeClr val="tx1"/>
            </a:solidFill>
          </a:endParaRPr>
        </a:p>
      </dgm:t>
    </dgm:pt>
    <dgm:pt modelId="{3385A058-A27B-4247-86E5-B90AA795E7DD}" type="parTrans" cxnId="{F48B6960-3179-4A64-B48F-A5C415271BCA}">
      <dgm:prSet/>
      <dgm:spPr/>
      <dgm:t>
        <a:bodyPr/>
        <a:lstStyle/>
        <a:p>
          <a:endParaRPr lang="en-NZ"/>
        </a:p>
      </dgm:t>
    </dgm:pt>
    <dgm:pt modelId="{547B5C50-CE80-4A6F-BC57-FB3A51C2147D}" type="sibTrans" cxnId="{F48B6960-3179-4A64-B48F-A5C415271BCA}">
      <dgm:prSet/>
      <dgm:spPr/>
      <dgm:t>
        <a:bodyPr/>
        <a:lstStyle/>
        <a:p>
          <a:endParaRPr lang="en-NZ"/>
        </a:p>
      </dgm:t>
    </dgm:pt>
    <dgm:pt modelId="{D93CC3D5-6FCF-4863-82A6-D41977B3EB4D}">
      <dgm:prSet phldrT="[Text]"/>
      <dgm:spPr>
        <a:noFill/>
      </dgm:spPr>
      <dgm:t>
        <a:bodyPr/>
        <a:lstStyle/>
        <a:p>
          <a:r>
            <a:rPr lang="mi-NZ" dirty="0">
              <a:solidFill>
                <a:schemeClr val="tx1"/>
              </a:solidFill>
            </a:rPr>
            <a:t>Support centre whānau to identify and document children’s learning</a:t>
          </a:r>
          <a:endParaRPr lang="en-NZ" dirty="0">
            <a:solidFill>
              <a:schemeClr val="tx1"/>
            </a:solidFill>
          </a:endParaRPr>
        </a:p>
      </dgm:t>
    </dgm:pt>
    <dgm:pt modelId="{CDBFE9CB-7D4C-41A6-AA56-66EAE22123FB}" type="parTrans" cxnId="{FB73CEC4-22DF-409D-9F72-9FE42DE453D8}">
      <dgm:prSet/>
      <dgm:spPr/>
      <dgm:t>
        <a:bodyPr/>
        <a:lstStyle/>
        <a:p>
          <a:endParaRPr lang="en-NZ"/>
        </a:p>
      </dgm:t>
    </dgm:pt>
    <dgm:pt modelId="{C6C79FA7-909D-4369-B6BE-AA58C4A5036B}" type="sibTrans" cxnId="{FB73CEC4-22DF-409D-9F72-9FE42DE453D8}">
      <dgm:prSet/>
      <dgm:spPr/>
      <dgm:t>
        <a:bodyPr/>
        <a:lstStyle/>
        <a:p>
          <a:endParaRPr lang="en-NZ"/>
        </a:p>
      </dgm:t>
    </dgm:pt>
    <dgm:pt modelId="{6869516B-12D0-4A86-84D3-96015993F772}">
      <dgm:prSet phldrT="[Text]"/>
      <dgm:spPr>
        <a:noFill/>
      </dgm:spPr>
      <dgm:t>
        <a:bodyPr/>
        <a:lstStyle/>
        <a:p>
          <a:r>
            <a:rPr lang="mi-NZ">
              <a:solidFill>
                <a:schemeClr val="tx1"/>
              </a:solidFill>
            </a:rPr>
            <a:t>Support centre whānau to implement Te Whāriki</a:t>
          </a:r>
          <a:endParaRPr lang="en-NZ">
            <a:solidFill>
              <a:schemeClr val="tx1"/>
            </a:solidFill>
          </a:endParaRPr>
        </a:p>
      </dgm:t>
    </dgm:pt>
    <dgm:pt modelId="{EBF4E919-51F7-412B-B3FD-2BF1443BA33C}" type="parTrans" cxnId="{83997690-0948-498C-8671-F419D789B0F9}">
      <dgm:prSet/>
      <dgm:spPr/>
      <dgm:t>
        <a:bodyPr/>
        <a:lstStyle/>
        <a:p>
          <a:endParaRPr lang="en-NZ"/>
        </a:p>
      </dgm:t>
    </dgm:pt>
    <dgm:pt modelId="{8174AF92-546D-41E8-8BE7-6815CD16006F}" type="sibTrans" cxnId="{83997690-0948-498C-8671-F419D789B0F9}">
      <dgm:prSet/>
      <dgm:spPr/>
      <dgm:t>
        <a:bodyPr/>
        <a:lstStyle/>
        <a:p>
          <a:endParaRPr lang="en-NZ"/>
        </a:p>
      </dgm:t>
    </dgm:pt>
    <dgm:pt modelId="{B11E754D-C382-48D3-BCE6-B5C65AAF464B}">
      <dgm:prSet phldrT="[Text]"/>
      <dgm:spPr>
        <a:noFill/>
      </dgm:spPr>
      <dgm:t>
        <a:bodyPr/>
        <a:lstStyle/>
        <a:p>
          <a:r>
            <a:rPr lang="mi-NZ">
              <a:solidFill>
                <a:schemeClr val="tx1"/>
              </a:solidFill>
            </a:rPr>
            <a:t>Support curriculum-focused internal evaluation</a:t>
          </a:r>
          <a:endParaRPr lang="en-NZ">
            <a:solidFill>
              <a:schemeClr val="tx1"/>
            </a:solidFill>
          </a:endParaRPr>
        </a:p>
      </dgm:t>
    </dgm:pt>
    <dgm:pt modelId="{AEA900F6-80F9-4676-A972-6D0245961F08}" type="parTrans" cxnId="{F3B44C09-4FC1-4601-8EA8-49EF62D2E59B}">
      <dgm:prSet/>
      <dgm:spPr/>
      <dgm:t>
        <a:bodyPr/>
        <a:lstStyle/>
        <a:p>
          <a:endParaRPr lang="en-NZ"/>
        </a:p>
      </dgm:t>
    </dgm:pt>
    <dgm:pt modelId="{4A091A81-B2E7-4DC2-B8F8-51D60B1E2438}" type="sibTrans" cxnId="{F3B44C09-4FC1-4601-8EA8-49EF62D2E59B}">
      <dgm:prSet/>
      <dgm:spPr/>
      <dgm:t>
        <a:bodyPr/>
        <a:lstStyle/>
        <a:p>
          <a:endParaRPr lang="en-NZ"/>
        </a:p>
      </dgm:t>
    </dgm:pt>
    <dgm:pt modelId="{60198BE0-CBCE-43E0-B2F0-D83D54192B92}" type="pres">
      <dgm:prSet presAssocID="{84523E28-A88E-415A-8C73-EBDDA0202F1A}" presName="Name0" presStyleCnt="0">
        <dgm:presLayoutVars>
          <dgm:dir/>
          <dgm:animLvl val="lvl"/>
          <dgm:resizeHandles val="exact"/>
        </dgm:presLayoutVars>
      </dgm:prSet>
      <dgm:spPr/>
    </dgm:pt>
    <dgm:pt modelId="{F2665D97-EBB3-4A6F-967E-BC3D1E3D846E}" type="pres">
      <dgm:prSet presAssocID="{FBB7B314-6038-4D6B-AE65-09AA5CAAE24C}" presName="linNode" presStyleCnt="0"/>
      <dgm:spPr/>
    </dgm:pt>
    <dgm:pt modelId="{679E281B-41B8-40E3-A894-146FA2461376}" type="pres">
      <dgm:prSet presAssocID="{FBB7B314-6038-4D6B-AE65-09AA5CAAE24C}" presName="parTx" presStyleLbl="revTx" presStyleIdx="0" presStyleCnt="2">
        <dgm:presLayoutVars>
          <dgm:chMax val="1"/>
          <dgm:bulletEnabled val="1"/>
        </dgm:presLayoutVars>
      </dgm:prSet>
      <dgm:spPr/>
    </dgm:pt>
    <dgm:pt modelId="{6E8308C0-0B7C-48A5-90BA-FB66DB58DC3C}" type="pres">
      <dgm:prSet presAssocID="{FBB7B314-6038-4D6B-AE65-09AA5CAAE24C}" presName="bracket" presStyleLbl="parChTrans1D1" presStyleIdx="0" presStyleCnt="2"/>
      <dgm:spPr>
        <a:noFill/>
        <a:ln>
          <a:solidFill>
            <a:srgbClr val="7030A0"/>
          </a:solidFill>
        </a:ln>
      </dgm:spPr>
    </dgm:pt>
    <dgm:pt modelId="{A180BA7E-FD93-4FD2-B638-599E71B5BB86}" type="pres">
      <dgm:prSet presAssocID="{FBB7B314-6038-4D6B-AE65-09AA5CAAE24C}" presName="spH" presStyleCnt="0"/>
      <dgm:spPr/>
    </dgm:pt>
    <dgm:pt modelId="{33274341-0288-4C15-97A8-57C2E8FE9757}" type="pres">
      <dgm:prSet presAssocID="{FBB7B314-6038-4D6B-AE65-09AA5CAAE24C}" presName="desTx" presStyleLbl="node1" presStyleIdx="0" presStyleCnt="2">
        <dgm:presLayoutVars>
          <dgm:bulletEnabled val="1"/>
        </dgm:presLayoutVars>
      </dgm:prSet>
      <dgm:spPr/>
    </dgm:pt>
    <dgm:pt modelId="{FE92F8CD-120E-4289-862A-F98A94917CC2}" type="pres">
      <dgm:prSet presAssocID="{7880B50F-00B6-4C0E-85B0-363F6FF6114D}" presName="spV" presStyleCnt="0"/>
      <dgm:spPr/>
    </dgm:pt>
    <dgm:pt modelId="{7BA0D708-8E5D-4C9E-B8B7-69C5D58DA536}" type="pres">
      <dgm:prSet presAssocID="{77018A81-01C3-43E2-BAC1-FF0A552268A5}" presName="linNode" presStyleCnt="0"/>
      <dgm:spPr/>
    </dgm:pt>
    <dgm:pt modelId="{17866C15-782D-4759-9F4F-C616D78A2838}" type="pres">
      <dgm:prSet presAssocID="{77018A81-01C3-43E2-BAC1-FF0A552268A5}" presName="parTx" presStyleLbl="revTx" presStyleIdx="1" presStyleCnt="2">
        <dgm:presLayoutVars>
          <dgm:chMax val="1"/>
          <dgm:bulletEnabled val="1"/>
        </dgm:presLayoutVars>
      </dgm:prSet>
      <dgm:spPr/>
    </dgm:pt>
    <dgm:pt modelId="{C774CED3-AF3C-47A7-BC16-2AEBA7D4C92E}" type="pres">
      <dgm:prSet presAssocID="{77018A81-01C3-43E2-BAC1-FF0A552268A5}" presName="bracket" presStyleLbl="parChTrans1D1" presStyleIdx="1" presStyleCnt="2"/>
      <dgm:spPr>
        <a:noFill/>
        <a:ln>
          <a:solidFill>
            <a:srgbClr val="7030A0"/>
          </a:solidFill>
        </a:ln>
      </dgm:spPr>
    </dgm:pt>
    <dgm:pt modelId="{673EC931-615E-4EAB-9C72-14B5CA432805}" type="pres">
      <dgm:prSet presAssocID="{77018A81-01C3-43E2-BAC1-FF0A552268A5}" presName="spH" presStyleCnt="0"/>
      <dgm:spPr/>
    </dgm:pt>
    <dgm:pt modelId="{7F97C3BE-33B8-4AA2-A78E-28C8038EB2B5}" type="pres">
      <dgm:prSet presAssocID="{77018A81-01C3-43E2-BAC1-FF0A552268A5}" presName="desTx" presStyleLbl="node1" presStyleIdx="1" presStyleCnt="2">
        <dgm:presLayoutVars>
          <dgm:bulletEnabled val="1"/>
        </dgm:presLayoutVars>
      </dgm:prSet>
      <dgm:spPr/>
    </dgm:pt>
  </dgm:ptLst>
  <dgm:cxnLst>
    <dgm:cxn modelId="{F3B44C09-4FC1-4601-8EA8-49EF62D2E59B}" srcId="{77018A81-01C3-43E2-BAC1-FF0A552268A5}" destId="{B11E754D-C382-48D3-BCE6-B5C65AAF464B}" srcOrd="3" destOrd="0" parTransId="{AEA900F6-80F9-4676-A972-6D0245961F08}" sibTransId="{4A091A81-B2E7-4DC2-B8F8-51D60B1E2438}"/>
    <dgm:cxn modelId="{6263193B-A35C-4A53-8FD2-10615A27B502}" srcId="{FBB7B314-6038-4D6B-AE65-09AA5CAAE24C}" destId="{58D00319-518E-477D-B25C-78A1CCCD2B67}" srcOrd="1" destOrd="0" parTransId="{7D5EFD45-1FDF-41EC-B14F-1F4E3879A371}" sibTransId="{C519CC69-3024-4F5E-B6E6-6EC793E14331}"/>
    <dgm:cxn modelId="{ED400E5E-F103-4EFF-99ED-F7B8E314961D}" type="presOf" srcId="{D93CC3D5-6FCF-4863-82A6-D41977B3EB4D}" destId="{7F97C3BE-33B8-4AA2-A78E-28C8038EB2B5}" srcOrd="0" destOrd="1" presId="urn:diagrams.loki3.com/BracketList"/>
    <dgm:cxn modelId="{F48B6960-3179-4A64-B48F-A5C415271BCA}" srcId="{FBB7B314-6038-4D6B-AE65-09AA5CAAE24C}" destId="{D1A2311D-2CFF-4CE2-BEA0-DB0817D7C3FA}" srcOrd="2" destOrd="0" parTransId="{3385A058-A27B-4247-86E5-B90AA795E7DD}" sibTransId="{547B5C50-CE80-4A6F-BC57-FB3A51C2147D}"/>
    <dgm:cxn modelId="{DCFD4B6C-01AC-4E49-9C6B-B3286AA336A5}" type="presOf" srcId="{DA8AA520-E3E5-44E1-A48D-EBF3EBFCC7D5}" destId="{7F97C3BE-33B8-4AA2-A78E-28C8038EB2B5}" srcOrd="0" destOrd="0" presId="urn:diagrams.loki3.com/BracketList"/>
    <dgm:cxn modelId="{55A55870-A0C7-48AD-9A4D-AFDDD69460D2}" srcId="{84523E28-A88E-415A-8C73-EBDDA0202F1A}" destId="{FBB7B314-6038-4D6B-AE65-09AA5CAAE24C}" srcOrd="0" destOrd="0" parTransId="{BD50CCF3-6B51-4F91-B1F5-4AE028BE5E1D}" sibTransId="{7880B50F-00B6-4C0E-85B0-363F6FF6114D}"/>
    <dgm:cxn modelId="{C9D7A476-3B17-46B3-84FE-E43FCF317AB4}" type="presOf" srcId="{D1A2311D-2CFF-4CE2-BEA0-DB0817D7C3FA}" destId="{33274341-0288-4C15-97A8-57C2E8FE9757}" srcOrd="0" destOrd="2" presId="urn:diagrams.loki3.com/BracketList"/>
    <dgm:cxn modelId="{66D13D8F-87FA-4026-B177-59150261B5B0}" srcId="{FBB7B314-6038-4D6B-AE65-09AA5CAAE24C}" destId="{BD50F27E-FC6A-4E72-AD3D-C4E11F79B78B}" srcOrd="0" destOrd="0" parTransId="{995162B3-8708-4936-B31B-7B97CDBD9D2F}" sibTransId="{575635C3-CE2B-4F09-BEE0-67B00758128D}"/>
    <dgm:cxn modelId="{83997690-0948-498C-8671-F419D789B0F9}" srcId="{77018A81-01C3-43E2-BAC1-FF0A552268A5}" destId="{6869516B-12D0-4A86-84D3-96015993F772}" srcOrd="2" destOrd="0" parTransId="{EBF4E919-51F7-412B-B3FD-2BF1443BA33C}" sibTransId="{8174AF92-546D-41E8-8BE7-6815CD16006F}"/>
    <dgm:cxn modelId="{6ED97896-FFA6-45F2-AC48-4BA3D573FAFB}" type="presOf" srcId="{84523E28-A88E-415A-8C73-EBDDA0202F1A}" destId="{60198BE0-CBCE-43E0-B2F0-D83D54192B92}" srcOrd="0" destOrd="0" presId="urn:diagrams.loki3.com/BracketList"/>
    <dgm:cxn modelId="{9F30CE9A-EB20-41FA-9475-7B45BE600093}" type="presOf" srcId="{FBB7B314-6038-4D6B-AE65-09AA5CAAE24C}" destId="{679E281B-41B8-40E3-A894-146FA2461376}" srcOrd="0" destOrd="0" presId="urn:diagrams.loki3.com/BracketList"/>
    <dgm:cxn modelId="{DC3D1B9E-482D-4C33-A010-9999F8DDF748}" srcId="{84523E28-A88E-415A-8C73-EBDDA0202F1A}" destId="{77018A81-01C3-43E2-BAC1-FF0A552268A5}" srcOrd="1" destOrd="0" parTransId="{BF63395A-FC4A-4C69-8DF5-116F2CA0280E}" sibTransId="{F25427E0-16BD-4D74-9E19-929B7B911950}"/>
    <dgm:cxn modelId="{74FE01AB-F000-4D4F-BFA8-FA6F3220CD9E}" type="presOf" srcId="{77018A81-01C3-43E2-BAC1-FF0A552268A5}" destId="{17866C15-782D-4759-9F4F-C616D78A2838}" srcOrd="0" destOrd="0" presId="urn:diagrams.loki3.com/BracketList"/>
    <dgm:cxn modelId="{FB73CEC4-22DF-409D-9F72-9FE42DE453D8}" srcId="{77018A81-01C3-43E2-BAC1-FF0A552268A5}" destId="{D93CC3D5-6FCF-4863-82A6-D41977B3EB4D}" srcOrd="1" destOrd="0" parTransId="{CDBFE9CB-7D4C-41A6-AA56-66EAE22123FB}" sibTransId="{C6C79FA7-909D-4369-B6BE-AA58C4A5036B}"/>
    <dgm:cxn modelId="{CF4C87DE-936E-4FC9-8230-F10DEA551A2A}" type="presOf" srcId="{6869516B-12D0-4A86-84D3-96015993F772}" destId="{7F97C3BE-33B8-4AA2-A78E-28C8038EB2B5}" srcOrd="0" destOrd="2" presId="urn:diagrams.loki3.com/BracketList"/>
    <dgm:cxn modelId="{7B6538E5-2F9C-4E4C-B200-FB3F4E94118B}" type="presOf" srcId="{BD50F27E-FC6A-4E72-AD3D-C4E11F79B78B}" destId="{33274341-0288-4C15-97A8-57C2E8FE9757}" srcOrd="0" destOrd="0" presId="urn:diagrams.loki3.com/BracketList"/>
    <dgm:cxn modelId="{436BC9E9-315F-4FCE-9FBC-E145A55D3C69}" srcId="{77018A81-01C3-43E2-BAC1-FF0A552268A5}" destId="{DA8AA520-E3E5-44E1-A48D-EBF3EBFCC7D5}" srcOrd="0" destOrd="0" parTransId="{B8392396-CF88-4F59-B8AD-733602684731}" sibTransId="{9C24A4BC-5316-4B02-BB1A-545FB054EB1A}"/>
    <dgm:cxn modelId="{785223EE-D834-4D97-854E-7855147A54BC}" type="presOf" srcId="{B11E754D-C382-48D3-BCE6-B5C65AAF464B}" destId="{7F97C3BE-33B8-4AA2-A78E-28C8038EB2B5}" srcOrd="0" destOrd="3" presId="urn:diagrams.loki3.com/BracketList"/>
    <dgm:cxn modelId="{5EA8CAFE-04C2-4391-9EA9-53918D8C2ACC}" type="presOf" srcId="{58D00319-518E-477D-B25C-78A1CCCD2B67}" destId="{33274341-0288-4C15-97A8-57C2E8FE9757}" srcOrd="0" destOrd="1" presId="urn:diagrams.loki3.com/BracketList"/>
    <dgm:cxn modelId="{1E842D3F-59E9-4CEC-BBDF-5027E6615A79}" type="presParOf" srcId="{60198BE0-CBCE-43E0-B2F0-D83D54192B92}" destId="{F2665D97-EBB3-4A6F-967E-BC3D1E3D846E}" srcOrd="0" destOrd="0" presId="urn:diagrams.loki3.com/BracketList"/>
    <dgm:cxn modelId="{7A3BC0FE-4BF9-496E-9CFC-2F558778A18E}" type="presParOf" srcId="{F2665D97-EBB3-4A6F-967E-BC3D1E3D846E}" destId="{679E281B-41B8-40E3-A894-146FA2461376}" srcOrd="0" destOrd="0" presId="urn:diagrams.loki3.com/BracketList"/>
    <dgm:cxn modelId="{B202C027-326F-471C-B3B4-F81F94414214}" type="presParOf" srcId="{F2665D97-EBB3-4A6F-967E-BC3D1E3D846E}" destId="{6E8308C0-0B7C-48A5-90BA-FB66DB58DC3C}" srcOrd="1" destOrd="0" presId="urn:diagrams.loki3.com/BracketList"/>
    <dgm:cxn modelId="{F9F6263D-B02D-4D3C-961A-C3F8510D2342}" type="presParOf" srcId="{F2665D97-EBB3-4A6F-967E-BC3D1E3D846E}" destId="{A180BA7E-FD93-4FD2-B638-599E71B5BB86}" srcOrd="2" destOrd="0" presId="urn:diagrams.loki3.com/BracketList"/>
    <dgm:cxn modelId="{3B85A8FF-7AB6-40D4-978D-342615BC60F6}" type="presParOf" srcId="{F2665D97-EBB3-4A6F-967E-BC3D1E3D846E}" destId="{33274341-0288-4C15-97A8-57C2E8FE9757}" srcOrd="3" destOrd="0" presId="urn:diagrams.loki3.com/BracketList"/>
    <dgm:cxn modelId="{EC889123-5E82-4AEC-8D3A-84E7CCEBF5A7}" type="presParOf" srcId="{60198BE0-CBCE-43E0-B2F0-D83D54192B92}" destId="{FE92F8CD-120E-4289-862A-F98A94917CC2}" srcOrd="1" destOrd="0" presId="urn:diagrams.loki3.com/BracketList"/>
    <dgm:cxn modelId="{50CC3DFB-CFEB-43AD-A34D-ED6768B634A3}" type="presParOf" srcId="{60198BE0-CBCE-43E0-B2F0-D83D54192B92}" destId="{7BA0D708-8E5D-4C9E-B8B7-69C5D58DA536}" srcOrd="2" destOrd="0" presId="urn:diagrams.loki3.com/BracketList"/>
    <dgm:cxn modelId="{EF6F2F88-79CA-47A2-AA0B-E1F0B15E68D2}" type="presParOf" srcId="{7BA0D708-8E5D-4C9E-B8B7-69C5D58DA536}" destId="{17866C15-782D-4759-9F4F-C616D78A2838}" srcOrd="0" destOrd="0" presId="urn:diagrams.loki3.com/BracketList"/>
    <dgm:cxn modelId="{7B0ACF76-7ABE-4E15-8DF9-C71C73EC24C3}" type="presParOf" srcId="{7BA0D708-8E5D-4C9E-B8B7-69C5D58DA536}" destId="{C774CED3-AF3C-47A7-BC16-2AEBA7D4C92E}" srcOrd="1" destOrd="0" presId="urn:diagrams.loki3.com/BracketList"/>
    <dgm:cxn modelId="{F7FB2532-4DC7-4CE5-B54B-BB01A5239197}" type="presParOf" srcId="{7BA0D708-8E5D-4C9E-B8B7-69C5D58DA536}" destId="{673EC931-615E-4EAB-9C72-14B5CA432805}" srcOrd="2" destOrd="0" presId="urn:diagrams.loki3.com/BracketList"/>
    <dgm:cxn modelId="{BB26289F-E150-4087-8BFA-EA4CABEB5E78}" type="presParOf" srcId="{7BA0D708-8E5D-4C9E-B8B7-69C5D58DA536}" destId="{7F97C3BE-33B8-4AA2-A78E-28C8038EB2B5}"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523E28-A88E-415A-8C73-EBDDA0202F1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NZ"/>
        </a:p>
      </dgm:t>
    </dgm:pt>
    <dgm:pt modelId="{B11E754D-C382-48D3-BCE6-B5C65AAF464B}">
      <dgm:prSet phldrT="[Text]"/>
      <dgm:spPr>
        <a:ln>
          <a:noFill/>
        </a:ln>
      </dgm:spPr>
      <dgm:t>
        <a:bodyPr/>
        <a:lstStyle/>
        <a:p>
          <a:r>
            <a:rPr lang="en-US" dirty="0"/>
            <a:t>Understand and role model </a:t>
          </a:r>
          <a:r>
            <a:rPr lang="en-US" dirty="0" err="1"/>
            <a:t>Playcentre</a:t>
          </a:r>
          <a:r>
            <a:rPr lang="en-US" dirty="0"/>
            <a:t> philosophy​</a:t>
          </a:r>
          <a:endParaRPr lang="en-NZ" dirty="0"/>
        </a:p>
      </dgm:t>
    </dgm:pt>
    <dgm:pt modelId="{AEA900F6-80F9-4676-A972-6D0245961F08}" type="parTrans" cxnId="{F3B44C09-4FC1-4601-8EA8-49EF62D2E59B}">
      <dgm:prSet/>
      <dgm:spPr/>
      <dgm:t>
        <a:bodyPr/>
        <a:lstStyle/>
        <a:p>
          <a:endParaRPr lang="en-NZ"/>
        </a:p>
      </dgm:t>
    </dgm:pt>
    <dgm:pt modelId="{4A091A81-B2E7-4DC2-B8F8-51D60B1E2438}" type="sibTrans" cxnId="{F3B44C09-4FC1-4601-8EA8-49EF62D2E59B}">
      <dgm:prSet/>
      <dgm:spPr/>
      <dgm:t>
        <a:bodyPr/>
        <a:lstStyle/>
        <a:p>
          <a:endParaRPr lang="en-NZ"/>
        </a:p>
      </dgm:t>
    </dgm:pt>
    <dgm:pt modelId="{F0C7F834-0A61-440A-89D7-325D7A958676}">
      <dgm:prSet/>
      <dgm:spPr>
        <a:ln>
          <a:noFill/>
        </a:ln>
      </dgm:spPr>
      <dgm:t>
        <a:bodyPr/>
        <a:lstStyle/>
        <a:p>
          <a:r>
            <a:rPr lang="en-US"/>
            <a:t>Teaching and learning theory knowledge​</a:t>
          </a:r>
          <a:endParaRPr lang="en-NZ"/>
        </a:p>
      </dgm:t>
    </dgm:pt>
    <dgm:pt modelId="{C8F0315F-EAA0-48E4-8468-EE11EA573BC6}" type="parTrans" cxnId="{8A86DB08-EFF1-49CF-B61A-6B96254E7866}">
      <dgm:prSet/>
      <dgm:spPr/>
      <dgm:t>
        <a:bodyPr/>
        <a:lstStyle/>
        <a:p>
          <a:endParaRPr lang="en-NZ"/>
        </a:p>
      </dgm:t>
    </dgm:pt>
    <dgm:pt modelId="{E127173D-0410-40B3-8822-F64F7A27C52E}" type="sibTrans" cxnId="{8A86DB08-EFF1-49CF-B61A-6B96254E7866}">
      <dgm:prSet/>
      <dgm:spPr/>
      <dgm:t>
        <a:bodyPr/>
        <a:lstStyle/>
        <a:p>
          <a:endParaRPr lang="en-NZ"/>
        </a:p>
      </dgm:t>
    </dgm:pt>
    <dgm:pt modelId="{B8536762-43BE-4531-9F0F-EE5DF7274967}">
      <dgm:prSet/>
      <dgm:spPr>
        <a:ln>
          <a:noFill/>
        </a:ln>
      </dgm:spPr>
      <dgm:t>
        <a:bodyPr/>
        <a:lstStyle/>
        <a:p>
          <a:r>
            <a:rPr lang="en-US" dirty="0"/>
            <a:t>Working knowledge of Te Whāriki and Effective Internal Evaluation</a:t>
          </a:r>
          <a:endParaRPr lang="en-NZ" dirty="0"/>
        </a:p>
      </dgm:t>
    </dgm:pt>
    <dgm:pt modelId="{046521C6-10AC-42E5-94A3-4047A9191EBA}" type="parTrans" cxnId="{15979D9C-3CFD-449A-839A-03462C4E12E4}">
      <dgm:prSet/>
      <dgm:spPr/>
      <dgm:t>
        <a:bodyPr/>
        <a:lstStyle/>
        <a:p>
          <a:endParaRPr lang="en-NZ"/>
        </a:p>
      </dgm:t>
    </dgm:pt>
    <dgm:pt modelId="{2E988E2B-1C85-4018-89C0-B819FD3F9413}" type="sibTrans" cxnId="{15979D9C-3CFD-449A-839A-03462C4E12E4}">
      <dgm:prSet/>
      <dgm:spPr/>
      <dgm:t>
        <a:bodyPr/>
        <a:lstStyle/>
        <a:p>
          <a:endParaRPr lang="en-NZ"/>
        </a:p>
      </dgm:t>
    </dgm:pt>
    <dgm:pt modelId="{A2434CF4-84A6-47B9-874B-78DDB60EAF4C}">
      <dgm:prSet/>
      <dgm:spPr>
        <a:ln>
          <a:noFill/>
        </a:ln>
      </dgm:spPr>
      <dgm:t>
        <a:bodyPr/>
        <a:lstStyle/>
        <a:p>
          <a:r>
            <a:rPr lang="en-NZ"/>
            <a:t>Explore and experiment​</a:t>
          </a:r>
        </a:p>
      </dgm:t>
    </dgm:pt>
    <dgm:pt modelId="{E1E656CD-91C2-404A-9861-C6130317E9E8}" type="parTrans" cxnId="{C2B10CD5-FEED-4B7F-8860-C1C48B490170}">
      <dgm:prSet/>
      <dgm:spPr/>
      <dgm:t>
        <a:bodyPr/>
        <a:lstStyle/>
        <a:p>
          <a:endParaRPr lang="en-NZ"/>
        </a:p>
      </dgm:t>
    </dgm:pt>
    <dgm:pt modelId="{65D96EE3-6AD7-4268-847F-637D97FD5072}" type="sibTrans" cxnId="{C2B10CD5-FEED-4B7F-8860-C1C48B490170}">
      <dgm:prSet/>
      <dgm:spPr/>
      <dgm:t>
        <a:bodyPr/>
        <a:lstStyle/>
        <a:p>
          <a:endParaRPr lang="en-NZ"/>
        </a:p>
      </dgm:t>
    </dgm:pt>
    <dgm:pt modelId="{5C6EF92B-2A5D-4FFB-A9A1-48E8B69ADD72}">
      <dgm:prSet/>
      <dgm:spPr>
        <a:ln>
          <a:noFill/>
        </a:ln>
      </dgm:spPr>
      <dgm:t>
        <a:bodyPr/>
        <a:lstStyle/>
        <a:p>
          <a:r>
            <a:rPr lang="en-NZ"/>
            <a:t>Problem solving skills​</a:t>
          </a:r>
        </a:p>
      </dgm:t>
    </dgm:pt>
    <dgm:pt modelId="{9FD7D9C9-30B3-45F1-A07E-0C6D74CF75A3}" type="parTrans" cxnId="{12E9BFC1-FAE8-4959-8E82-E10D0EC0615B}">
      <dgm:prSet/>
      <dgm:spPr/>
      <dgm:t>
        <a:bodyPr/>
        <a:lstStyle/>
        <a:p>
          <a:endParaRPr lang="en-NZ"/>
        </a:p>
      </dgm:t>
    </dgm:pt>
    <dgm:pt modelId="{DEB3347B-A90C-4B2D-86BD-41250492F319}" type="sibTrans" cxnId="{12E9BFC1-FAE8-4959-8E82-E10D0EC0615B}">
      <dgm:prSet/>
      <dgm:spPr/>
      <dgm:t>
        <a:bodyPr/>
        <a:lstStyle/>
        <a:p>
          <a:endParaRPr lang="en-NZ"/>
        </a:p>
      </dgm:t>
    </dgm:pt>
    <dgm:pt modelId="{7BCD56D2-C30D-4BF2-95C6-B04447EE4E6C}">
      <dgm:prSet/>
      <dgm:spPr>
        <a:ln>
          <a:noFill/>
        </a:ln>
      </dgm:spPr>
      <dgm:t>
        <a:bodyPr/>
        <a:lstStyle/>
        <a:p>
          <a:r>
            <a:rPr lang="en-NZ"/>
            <a:t>Relationship building skills​</a:t>
          </a:r>
        </a:p>
      </dgm:t>
    </dgm:pt>
    <dgm:pt modelId="{E8A9F83E-5751-4663-8831-004E6EC5EDA2}" type="parTrans" cxnId="{0FAE552A-8AFD-469A-B8E9-E574AFD0B517}">
      <dgm:prSet/>
      <dgm:spPr/>
      <dgm:t>
        <a:bodyPr/>
        <a:lstStyle/>
        <a:p>
          <a:endParaRPr lang="en-NZ"/>
        </a:p>
      </dgm:t>
    </dgm:pt>
    <dgm:pt modelId="{209A3A2F-82BA-488B-A255-94AB3035A429}" type="sibTrans" cxnId="{0FAE552A-8AFD-469A-B8E9-E574AFD0B517}">
      <dgm:prSet/>
      <dgm:spPr/>
      <dgm:t>
        <a:bodyPr/>
        <a:lstStyle/>
        <a:p>
          <a:endParaRPr lang="en-NZ"/>
        </a:p>
      </dgm:t>
    </dgm:pt>
    <dgm:pt modelId="{54161D32-957D-416B-8633-E96C16F0142C}">
      <dgm:prSet/>
      <dgm:spPr>
        <a:ln>
          <a:noFill/>
        </a:ln>
      </dgm:spPr>
      <dgm:t>
        <a:bodyPr/>
        <a:lstStyle/>
        <a:p>
          <a:r>
            <a:rPr lang="en-NZ"/>
            <a:t>Coaching and mentoring​</a:t>
          </a:r>
        </a:p>
      </dgm:t>
    </dgm:pt>
    <dgm:pt modelId="{57319B9C-CC30-4DD0-BA78-CCB58394C801}" type="parTrans" cxnId="{217DBA73-56E6-4FAE-B222-7F2DD7B97304}">
      <dgm:prSet/>
      <dgm:spPr/>
      <dgm:t>
        <a:bodyPr/>
        <a:lstStyle/>
        <a:p>
          <a:endParaRPr lang="en-NZ"/>
        </a:p>
      </dgm:t>
    </dgm:pt>
    <dgm:pt modelId="{4A2ACDB0-0E2A-4A35-A8F6-D88E5750D6C4}" type="sibTrans" cxnId="{217DBA73-56E6-4FAE-B222-7F2DD7B97304}">
      <dgm:prSet/>
      <dgm:spPr/>
      <dgm:t>
        <a:bodyPr/>
        <a:lstStyle/>
        <a:p>
          <a:endParaRPr lang="en-NZ"/>
        </a:p>
      </dgm:t>
    </dgm:pt>
    <dgm:pt modelId="{D7D9DE41-5058-44A0-BE2E-75E0067AA6A2}">
      <dgm:prSet/>
      <dgm:spPr>
        <a:ln>
          <a:noFill/>
        </a:ln>
      </dgm:spPr>
      <dgm:t>
        <a:bodyPr/>
        <a:lstStyle/>
        <a:p>
          <a:r>
            <a:rPr lang="en-NZ"/>
            <a:t>Clear communication​</a:t>
          </a:r>
        </a:p>
      </dgm:t>
    </dgm:pt>
    <dgm:pt modelId="{5DB0481B-CA9D-4E2D-ADE4-4E112686455C}" type="parTrans" cxnId="{097B196E-A813-459F-842A-EC3505ADE93C}">
      <dgm:prSet/>
      <dgm:spPr/>
      <dgm:t>
        <a:bodyPr/>
        <a:lstStyle/>
        <a:p>
          <a:endParaRPr lang="en-NZ"/>
        </a:p>
      </dgm:t>
    </dgm:pt>
    <dgm:pt modelId="{100CA081-8F08-4289-8B55-70E9ECF9C98E}" type="sibTrans" cxnId="{097B196E-A813-459F-842A-EC3505ADE93C}">
      <dgm:prSet/>
      <dgm:spPr/>
      <dgm:t>
        <a:bodyPr/>
        <a:lstStyle/>
        <a:p>
          <a:endParaRPr lang="en-NZ"/>
        </a:p>
      </dgm:t>
    </dgm:pt>
    <dgm:pt modelId="{CA0A7A57-EAAE-4394-8685-240E2F48DBC9}">
      <dgm:prSet/>
      <dgm:spPr>
        <a:ln>
          <a:noFill/>
        </a:ln>
      </dgm:spPr>
      <dgm:t>
        <a:bodyPr/>
        <a:lstStyle/>
        <a:p>
          <a:r>
            <a:rPr lang="en-NZ"/>
            <a:t>Document learning​</a:t>
          </a:r>
        </a:p>
      </dgm:t>
    </dgm:pt>
    <dgm:pt modelId="{3743CD41-7B81-4F38-9AE7-9BEF81AFA5A1}" type="parTrans" cxnId="{97CAFC0F-8DB8-4A7D-9E31-9227EE184863}">
      <dgm:prSet/>
      <dgm:spPr/>
      <dgm:t>
        <a:bodyPr/>
        <a:lstStyle/>
        <a:p>
          <a:endParaRPr lang="en-NZ"/>
        </a:p>
      </dgm:t>
    </dgm:pt>
    <dgm:pt modelId="{B1F99A24-631E-4767-8172-2B89D6AEBB7C}" type="sibTrans" cxnId="{97CAFC0F-8DB8-4A7D-9E31-9227EE184863}">
      <dgm:prSet/>
      <dgm:spPr/>
      <dgm:t>
        <a:bodyPr/>
        <a:lstStyle/>
        <a:p>
          <a:endParaRPr lang="en-NZ"/>
        </a:p>
      </dgm:t>
    </dgm:pt>
    <dgm:pt modelId="{CE331972-1769-45CB-BAF6-EEA762CB2F08}">
      <dgm:prSet/>
      <dgm:spPr>
        <a:ln>
          <a:noFill/>
        </a:ln>
      </dgm:spPr>
      <dgm:t>
        <a:bodyPr/>
        <a:lstStyle/>
        <a:p>
          <a:r>
            <a:rPr lang="en-US" dirty="0"/>
            <a:t>Ability to learn, apply and adjust your learning to new situations</a:t>
          </a:r>
          <a:endParaRPr lang="en-NZ" dirty="0"/>
        </a:p>
      </dgm:t>
    </dgm:pt>
    <dgm:pt modelId="{56B8151B-AD1C-46F9-9C0C-A8E6B4D7682E}" type="parTrans" cxnId="{308F2CCD-E672-4351-9374-0DC19671B335}">
      <dgm:prSet/>
      <dgm:spPr/>
      <dgm:t>
        <a:bodyPr/>
        <a:lstStyle/>
        <a:p>
          <a:endParaRPr lang="en-NZ"/>
        </a:p>
      </dgm:t>
    </dgm:pt>
    <dgm:pt modelId="{50A06845-0545-4D5F-AE1D-A9CD144CAC3E}" type="sibTrans" cxnId="{308F2CCD-E672-4351-9374-0DC19671B335}">
      <dgm:prSet/>
      <dgm:spPr/>
      <dgm:t>
        <a:bodyPr/>
        <a:lstStyle/>
        <a:p>
          <a:endParaRPr lang="en-NZ"/>
        </a:p>
      </dgm:t>
    </dgm:pt>
    <dgm:pt modelId="{69C921D1-0799-4327-93AA-71211E896D2E}" type="pres">
      <dgm:prSet presAssocID="{84523E28-A88E-415A-8C73-EBDDA0202F1A}" presName="vert0" presStyleCnt="0">
        <dgm:presLayoutVars>
          <dgm:dir/>
          <dgm:animOne val="branch"/>
          <dgm:animLvl val="lvl"/>
        </dgm:presLayoutVars>
      </dgm:prSet>
      <dgm:spPr/>
    </dgm:pt>
    <dgm:pt modelId="{DF354ED6-B1B3-4917-BB24-FD1ABECD2F50}" type="pres">
      <dgm:prSet presAssocID="{B11E754D-C382-48D3-BCE6-B5C65AAF464B}" presName="thickLine" presStyleLbl="alignNode1" presStyleIdx="0" presStyleCnt="10"/>
      <dgm:spPr>
        <a:ln>
          <a:noFill/>
        </a:ln>
      </dgm:spPr>
    </dgm:pt>
    <dgm:pt modelId="{AF292720-76F4-4092-A7C5-74B2FEC9242D}" type="pres">
      <dgm:prSet presAssocID="{B11E754D-C382-48D3-BCE6-B5C65AAF464B}" presName="horz1" presStyleCnt="0"/>
      <dgm:spPr/>
    </dgm:pt>
    <dgm:pt modelId="{54189234-F700-46B1-9B18-D4BDCC464CCE}" type="pres">
      <dgm:prSet presAssocID="{B11E754D-C382-48D3-BCE6-B5C65AAF464B}" presName="tx1" presStyleLbl="revTx" presStyleIdx="0" presStyleCnt="10"/>
      <dgm:spPr/>
    </dgm:pt>
    <dgm:pt modelId="{215DE783-567C-445D-996D-2C4F3F9143D9}" type="pres">
      <dgm:prSet presAssocID="{B11E754D-C382-48D3-BCE6-B5C65AAF464B}" presName="vert1" presStyleCnt="0"/>
      <dgm:spPr/>
    </dgm:pt>
    <dgm:pt modelId="{67FE4135-8391-4A54-B8AB-A01DA2950DCA}" type="pres">
      <dgm:prSet presAssocID="{F0C7F834-0A61-440A-89D7-325D7A958676}" presName="thickLine" presStyleLbl="alignNode1" presStyleIdx="1" presStyleCnt="10"/>
      <dgm:spPr>
        <a:ln>
          <a:noFill/>
        </a:ln>
      </dgm:spPr>
    </dgm:pt>
    <dgm:pt modelId="{0591F06A-968E-404B-8222-8BFC4CD29567}" type="pres">
      <dgm:prSet presAssocID="{F0C7F834-0A61-440A-89D7-325D7A958676}" presName="horz1" presStyleCnt="0"/>
      <dgm:spPr/>
    </dgm:pt>
    <dgm:pt modelId="{83A9EB9F-8C12-4530-BFF8-75675A0C1625}" type="pres">
      <dgm:prSet presAssocID="{F0C7F834-0A61-440A-89D7-325D7A958676}" presName="tx1" presStyleLbl="revTx" presStyleIdx="1" presStyleCnt="10"/>
      <dgm:spPr/>
    </dgm:pt>
    <dgm:pt modelId="{B1C0AA48-119F-40E5-8EAD-5FAD92C3F9FB}" type="pres">
      <dgm:prSet presAssocID="{F0C7F834-0A61-440A-89D7-325D7A958676}" presName="vert1" presStyleCnt="0"/>
      <dgm:spPr/>
    </dgm:pt>
    <dgm:pt modelId="{F83043CF-EDC6-41EE-B021-E11D856A9034}" type="pres">
      <dgm:prSet presAssocID="{B8536762-43BE-4531-9F0F-EE5DF7274967}" presName="thickLine" presStyleLbl="alignNode1" presStyleIdx="2" presStyleCnt="10"/>
      <dgm:spPr>
        <a:ln>
          <a:noFill/>
        </a:ln>
      </dgm:spPr>
    </dgm:pt>
    <dgm:pt modelId="{E965AFB6-F205-4380-BFB5-4C09757F15F3}" type="pres">
      <dgm:prSet presAssocID="{B8536762-43BE-4531-9F0F-EE5DF7274967}" presName="horz1" presStyleCnt="0"/>
      <dgm:spPr/>
    </dgm:pt>
    <dgm:pt modelId="{EF14511C-11C7-4CE4-BF0C-53AE5A99DF17}" type="pres">
      <dgm:prSet presAssocID="{B8536762-43BE-4531-9F0F-EE5DF7274967}" presName="tx1" presStyleLbl="revTx" presStyleIdx="2" presStyleCnt="10"/>
      <dgm:spPr/>
    </dgm:pt>
    <dgm:pt modelId="{03055886-4BD1-4082-8C33-01506A07FF99}" type="pres">
      <dgm:prSet presAssocID="{B8536762-43BE-4531-9F0F-EE5DF7274967}" presName="vert1" presStyleCnt="0"/>
      <dgm:spPr/>
    </dgm:pt>
    <dgm:pt modelId="{9F9086D8-CDCC-4E1F-BDBC-94965E1C5E2B}" type="pres">
      <dgm:prSet presAssocID="{A2434CF4-84A6-47B9-874B-78DDB60EAF4C}" presName="thickLine" presStyleLbl="alignNode1" presStyleIdx="3" presStyleCnt="10"/>
      <dgm:spPr>
        <a:ln>
          <a:noFill/>
        </a:ln>
      </dgm:spPr>
    </dgm:pt>
    <dgm:pt modelId="{AE4BABFA-89CB-481D-AEA3-4F42E02AF200}" type="pres">
      <dgm:prSet presAssocID="{A2434CF4-84A6-47B9-874B-78DDB60EAF4C}" presName="horz1" presStyleCnt="0"/>
      <dgm:spPr/>
    </dgm:pt>
    <dgm:pt modelId="{1A0005F9-1556-4DEF-AA18-EC7E0809517E}" type="pres">
      <dgm:prSet presAssocID="{A2434CF4-84A6-47B9-874B-78DDB60EAF4C}" presName="tx1" presStyleLbl="revTx" presStyleIdx="3" presStyleCnt="10"/>
      <dgm:spPr/>
    </dgm:pt>
    <dgm:pt modelId="{1E9789A3-E694-4848-A638-D42CE93D977C}" type="pres">
      <dgm:prSet presAssocID="{A2434CF4-84A6-47B9-874B-78DDB60EAF4C}" presName="vert1" presStyleCnt="0"/>
      <dgm:spPr/>
    </dgm:pt>
    <dgm:pt modelId="{4C44E11E-4C35-460E-9393-D6EEA9763D02}" type="pres">
      <dgm:prSet presAssocID="{5C6EF92B-2A5D-4FFB-A9A1-48E8B69ADD72}" presName="thickLine" presStyleLbl="alignNode1" presStyleIdx="4" presStyleCnt="10"/>
      <dgm:spPr>
        <a:ln>
          <a:noFill/>
        </a:ln>
      </dgm:spPr>
    </dgm:pt>
    <dgm:pt modelId="{53FED7CC-0193-44D1-BC3D-7053A9711889}" type="pres">
      <dgm:prSet presAssocID="{5C6EF92B-2A5D-4FFB-A9A1-48E8B69ADD72}" presName="horz1" presStyleCnt="0"/>
      <dgm:spPr/>
    </dgm:pt>
    <dgm:pt modelId="{D3ACCBEF-555A-45F3-97BA-7DC774A979A7}" type="pres">
      <dgm:prSet presAssocID="{5C6EF92B-2A5D-4FFB-A9A1-48E8B69ADD72}" presName="tx1" presStyleLbl="revTx" presStyleIdx="4" presStyleCnt="10"/>
      <dgm:spPr/>
    </dgm:pt>
    <dgm:pt modelId="{F3F8CCF6-662C-4189-ADD7-B01EA6C62516}" type="pres">
      <dgm:prSet presAssocID="{5C6EF92B-2A5D-4FFB-A9A1-48E8B69ADD72}" presName="vert1" presStyleCnt="0"/>
      <dgm:spPr/>
    </dgm:pt>
    <dgm:pt modelId="{2EDA40DC-C443-4DCB-ACB4-C832839057D2}" type="pres">
      <dgm:prSet presAssocID="{7BCD56D2-C30D-4BF2-95C6-B04447EE4E6C}" presName="thickLine" presStyleLbl="alignNode1" presStyleIdx="5" presStyleCnt="10"/>
      <dgm:spPr>
        <a:ln>
          <a:noFill/>
        </a:ln>
      </dgm:spPr>
    </dgm:pt>
    <dgm:pt modelId="{36766D0A-6C6E-48B7-9D2E-959CA6021391}" type="pres">
      <dgm:prSet presAssocID="{7BCD56D2-C30D-4BF2-95C6-B04447EE4E6C}" presName="horz1" presStyleCnt="0"/>
      <dgm:spPr/>
    </dgm:pt>
    <dgm:pt modelId="{710EE22F-B75B-4A30-BFA5-277D5FE02A2D}" type="pres">
      <dgm:prSet presAssocID="{7BCD56D2-C30D-4BF2-95C6-B04447EE4E6C}" presName="tx1" presStyleLbl="revTx" presStyleIdx="5" presStyleCnt="10"/>
      <dgm:spPr/>
    </dgm:pt>
    <dgm:pt modelId="{05235D2D-BE5E-4522-BBE3-730D21AA1D08}" type="pres">
      <dgm:prSet presAssocID="{7BCD56D2-C30D-4BF2-95C6-B04447EE4E6C}" presName="vert1" presStyleCnt="0"/>
      <dgm:spPr/>
    </dgm:pt>
    <dgm:pt modelId="{BEA3E4CA-9C6D-4055-A1FF-7EB1851C919E}" type="pres">
      <dgm:prSet presAssocID="{54161D32-957D-416B-8633-E96C16F0142C}" presName="thickLine" presStyleLbl="alignNode1" presStyleIdx="6" presStyleCnt="10"/>
      <dgm:spPr>
        <a:ln>
          <a:noFill/>
        </a:ln>
      </dgm:spPr>
    </dgm:pt>
    <dgm:pt modelId="{C7267A01-D4C1-4ADE-8403-28959A0855C3}" type="pres">
      <dgm:prSet presAssocID="{54161D32-957D-416B-8633-E96C16F0142C}" presName="horz1" presStyleCnt="0"/>
      <dgm:spPr/>
    </dgm:pt>
    <dgm:pt modelId="{5A131C7E-9416-4F64-9A8D-25B08452789C}" type="pres">
      <dgm:prSet presAssocID="{54161D32-957D-416B-8633-E96C16F0142C}" presName="tx1" presStyleLbl="revTx" presStyleIdx="6" presStyleCnt="10"/>
      <dgm:spPr/>
    </dgm:pt>
    <dgm:pt modelId="{83FEB4D8-C998-409C-AEF4-3A7D52AF0C77}" type="pres">
      <dgm:prSet presAssocID="{54161D32-957D-416B-8633-E96C16F0142C}" presName="vert1" presStyleCnt="0"/>
      <dgm:spPr/>
    </dgm:pt>
    <dgm:pt modelId="{5B72283C-F839-49E1-B8D3-E43B6953414A}" type="pres">
      <dgm:prSet presAssocID="{D7D9DE41-5058-44A0-BE2E-75E0067AA6A2}" presName="thickLine" presStyleLbl="alignNode1" presStyleIdx="7" presStyleCnt="10"/>
      <dgm:spPr>
        <a:ln>
          <a:noFill/>
        </a:ln>
      </dgm:spPr>
    </dgm:pt>
    <dgm:pt modelId="{ED9D9D3A-ECEC-4899-9166-7D56E871A8B0}" type="pres">
      <dgm:prSet presAssocID="{D7D9DE41-5058-44A0-BE2E-75E0067AA6A2}" presName="horz1" presStyleCnt="0"/>
      <dgm:spPr/>
    </dgm:pt>
    <dgm:pt modelId="{20AC8B6F-10D5-484B-A745-F126B0B32372}" type="pres">
      <dgm:prSet presAssocID="{D7D9DE41-5058-44A0-BE2E-75E0067AA6A2}" presName="tx1" presStyleLbl="revTx" presStyleIdx="7" presStyleCnt="10"/>
      <dgm:spPr/>
    </dgm:pt>
    <dgm:pt modelId="{5D755ABF-317A-464A-B4BD-26E186464962}" type="pres">
      <dgm:prSet presAssocID="{D7D9DE41-5058-44A0-BE2E-75E0067AA6A2}" presName="vert1" presStyleCnt="0"/>
      <dgm:spPr/>
    </dgm:pt>
    <dgm:pt modelId="{6715E663-B63A-47C4-8BCF-9BE2E6BA8254}" type="pres">
      <dgm:prSet presAssocID="{CA0A7A57-EAAE-4394-8685-240E2F48DBC9}" presName="thickLine" presStyleLbl="alignNode1" presStyleIdx="8" presStyleCnt="10"/>
      <dgm:spPr>
        <a:ln>
          <a:noFill/>
        </a:ln>
      </dgm:spPr>
    </dgm:pt>
    <dgm:pt modelId="{65D55EA8-4FF1-4134-91F9-22085BFEF4FB}" type="pres">
      <dgm:prSet presAssocID="{CA0A7A57-EAAE-4394-8685-240E2F48DBC9}" presName="horz1" presStyleCnt="0"/>
      <dgm:spPr/>
    </dgm:pt>
    <dgm:pt modelId="{3720698F-CC84-42F8-B5CE-63809EF1FE20}" type="pres">
      <dgm:prSet presAssocID="{CA0A7A57-EAAE-4394-8685-240E2F48DBC9}" presName="tx1" presStyleLbl="revTx" presStyleIdx="8" presStyleCnt="10"/>
      <dgm:spPr/>
    </dgm:pt>
    <dgm:pt modelId="{6CA4A08F-3E50-4840-84A6-4E772AB64179}" type="pres">
      <dgm:prSet presAssocID="{CA0A7A57-EAAE-4394-8685-240E2F48DBC9}" presName="vert1" presStyleCnt="0"/>
      <dgm:spPr/>
    </dgm:pt>
    <dgm:pt modelId="{C9313070-4AC9-4D4A-B50D-21FAE97AE6D4}" type="pres">
      <dgm:prSet presAssocID="{CE331972-1769-45CB-BAF6-EEA762CB2F08}" presName="thickLine" presStyleLbl="alignNode1" presStyleIdx="9" presStyleCnt="10"/>
      <dgm:spPr>
        <a:ln>
          <a:noFill/>
        </a:ln>
      </dgm:spPr>
    </dgm:pt>
    <dgm:pt modelId="{A9DDCFFB-EA89-4A41-A3CD-81E867EE0B33}" type="pres">
      <dgm:prSet presAssocID="{CE331972-1769-45CB-BAF6-EEA762CB2F08}" presName="horz1" presStyleCnt="0"/>
      <dgm:spPr/>
    </dgm:pt>
    <dgm:pt modelId="{05255453-9E19-4A74-BF58-42A926CCDB5A}" type="pres">
      <dgm:prSet presAssocID="{CE331972-1769-45CB-BAF6-EEA762CB2F08}" presName="tx1" presStyleLbl="revTx" presStyleIdx="9" presStyleCnt="10"/>
      <dgm:spPr/>
    </dgm:pt>
    <dgm:pt modelId="{87068D62-8818-42D2-9AFE-8CC6B964ECEC}" type="pres">
      <dgm:prSet presAssocID="{CE331972-1769-45CB-BAF6-EEA762CB2F08}" presName="vert1" presStyleCnt="0"/>
      <dgm:spPr/>
    </dgm:pt>
  </dgm:ptLst>
  <dgm:cxnLst>
    <dgm:cxn modelId="{8A86DB08-EFF1-49CF-B61A-6B96254E7866}" srcId="{84523E28-A88E-415A-8C73-EBDDA0202F1A}" destId="{F0C7F834-0A61-440A-89D7-325D7A958676}" srcOrd="1" destOrd="0" parTransId="{C8F0315F-EAA0-48E4-8468-EE11EA573BC6}" sibTransId="{E127173D-0410-40B3-8822-F64F7A27C52E}"/>
    <dgm:cxn modelId="{F3B44C09-4FC1-4601-8EA8-49EF62D2E59B}" srcId="{84523E28-A88E-415A-8C73-EBDDA0202F1A}" destId="{B11E754D-C382-48D3-BCE6-B5C65AAF464B}" srcOrd="0" destOrd="0" parTransId="{AEA900F6-80F9-4676-A972-6D0245961F08}" sibTransId="{4A091A81-B2E7-4DC2-B8F8-51D60B1E2438}"/>
    <dgm:cxn modelId="{97CAFC0F-8DB8-4A7D-9E31-9227EE184863}" srcId="{84523E28-A88E-415A-8C73-EBDDA0202F1A}" destId="{CA0A7A57-EAAE-4394-8685-240E2F48DBC9}" srcOrd="8" destOrd="0" parTransId="{3743CD41-7B81-4F38-9AE7-9BEF81AFA5A1}" sibTransId="{B1F99A24-631E-4767-8172-2B89D6AEBB7C}"/>
    <dgm:cxn modelId="{117B6313-F150-496E-8D4D-4962A6BE5432}" type="presOf" srcId="{A2434CF4-84A6-47B9-874B-78DDB60EAF4C}" destId="{1A0005F9-1556-4DEF-AA18-EC7E0809517E}" srcOrd="0" destOrd="0" presId="urn:microsoft.com/office/officeart/2008/layout/LinedList"/>
    <dgm:cxn modelId="{D0447615-7777-42B5-92EE-5396CFDF40F6}" type="presOf" srcId="{84523E28-A88E-415A-8C73-EBDDA0202F1A}" destId="{69C921D1-0799-4327-93AA-71211E896D2E}" srcOrd="0" destOrd="0" presId="urn:microsoft.com/office/officeart/2008/layout/LinedList"/>
    <dgm:cxn modelId="{0FAE552A-8AFD-469A-B8E9-E574AFD0B517}" srcId="{84523E28-A88E-415A-8C73-EBDDA0202F1A}" destId="{7BCD56D2-C30D-4BF2-95C6-B04447EE4E6C}" srcOrd="5" destOrd="0" parTransId="{E8A9F83E-5751-4663-8831-004E6EC5EDA2}" sibTransId="{209A3A2F-82BA-488B-A255-94AB3035A429}"/>
    <dgm:cxn modelId="{7B29002F-7F33-4EF1-A6F8-C6A12F2FE4FE}" type="presOf" srcId="{B8536762-43BE-4531-9F0F-EE5DF7274967}" destId="{EF14511C-11C7-4CE4-BF0C-53AE5A99DF17}" srcOrd="0" destOrd="0" presId="urn:microsoft.com/office/officeart/2008/layout/LinedList"/>
    <dgm:cxn modelId="{5A36E866-152A-48DE-AEE9-6A1BBE0723FB}" type="presOf" srcId="{7BCD56D2-C30D-4BF2-95C6-B04447EE4E6C}" destId="{710EE22F-B75B-4A30-BFA5-277D5FE02A2D}" srcOrd="0" destOrd="0" presId="urn:microsoft.com/office/officeart/2008/layout/LinedList"/>
    <dgm:cxn modelId="{69CF406B-A325-49DD-88DB-6DB0B39A5F2F}" type="presOf" srcId="{B11E754D-C382-48D3-BCE6-B5C65AAF464B}" destId="{54189234-F700-46B1-9B18-D4BDCC464CCE}" srcOrd="0" destOrd="0" presId="urn:microsoft.com/office/officeart/2008/layout/LinedList"/>
    <dgm:cxn modelId="{097B196E-A813-459F-842A-EC3505ADE93C}" srcId="{84523E28-A88E-415A-8C73-EBDDA0202F1A}" destId="{D7D9DE41-5058-44A0-BE2E-75E0067AA6A2}" srcOrd="7" destOrd="0" parTransId="{5DB0481B-CA9D-4E2D-ADE4-4E112686455C}" sibTransId="{100CA081-8F08-4289-8B55-70E9ECF9C98E}"/>
    <dgm:cxn modelId="{217DBA73-56E6-4FAE-B222-7F2DD7B97304}" srcId="{84523E28-A88E-415A-8C73-EBDDA0202F1A}" destId="{54161D32-957D-416B-8633-E96C16F0142C}" srcOrd="6" destOrd="0" parTransId="{57319B9C-CC30-4DD0-BA78-CCB58394C801}" sibTransId="{4A2ACDB0-0E2A-4A35-A8F6-D88E5750D6C4}"/>
    <dgm:cxn modelId="{96790B7A-2934-438E-920D-F3D4E451C9DB}" type="presOf" srcId="{F0C7F834-0A61-440A-89D7-325D7A958676}" destId="{83A9EB9F-8C12-4530-BFF8-75675A0C1625}" srcOrd="0" destOrd="0" presId="urn:microsoft.com/office/officeart/2008/layout/LinedList"/>
    <dgm:cxn modelId="{DAE5127E-D0B0-4ACD-9F39-C5FF28EA4319}" type="presOf" srcId="{CA0A7A57-EAAE-4394-8685-240E2F48DBC9}" destId="{3720698F-CC84-42F8-B5CE-63809EF1FE20}" srcOrd="0" destOrd="0" presId="urn:microsoft.com/office/officeart/2008/layout/LinedList"/>
    <dgm:cxn modelId="{0BE65497-A239-437A-9071-08023C492FA5}" type="presOf" srcId="{D7D9DE41-5058-44A0-BE2E-75E0067AA6A2}" destId="{20AC8B6F-10D5-484B-A745-F126B0B32372}" srcOrd="0" destOrd="0" presId="urn:microsoft.com/office/officeart/2008/layout/LinedList"/>
    <dgm:cxn modelId="{15979D9C-3CFD-449A-839A-03462C4E12E4}" srcId="{84523E28-A88E-415A-8C73-EBDDA0202F1A}" destId="{B8536762-43BE-4531-9F0F-EE5DF7274967}" srcOrd="2" destOrd="0" parTransId="{046521C6-10AC-42E5-94A3-4047A9191EBA}" sibTransId="{2E988E2B-1C85-4018-89C0-B819FD3F9413}"/>
    <dgm:cxn modelId="{209210B7-4593-4B87-954F-3904D22FC90C}" type="presOf" srcId="{54161D32-957D-416B-8633-E96C16F0142C}" destId="{5A131C7E-9416-4F64-9A8D-25B08452789C}" srcOrd="0" destOrd="0" presId="urn:microsoft.com/office/officeart/2008/layout/LinedList"/>
    <dgm:cxn modelId="{A4698BB9-C228-433F-B17E-841C43AE03AE}" type="presOf" srcId="{5C6EF92B-2A5D-4FFB-A9A1-48E8B69ADD72}" destId="{D3ACCBEF-555A-45F3-97BA-7DC774A979A7}" srcOrd="0" destOrd="0" presId="urn:microsoft.com/office/officeart/2008/layout/LinedList"/>
    <dgm:cxn modelId="{12E9BFC1-FAE8-4959-8E82-E10D0EC0615B}" srcId="{84523E28-A88E-415A-8C73-EBDDA0202F1A}" destId="{5C6EF92B-2A5D-4FFB-A9A1-48E8B69ADD72}" srcOrd="4" destOrd="0" parTransId="{9FD7D9C9-30B3-45F1-A07E-0C6D74CF75A3}" sibTransId="{DEB3347B-A90C-4B2D-86BD-41250492F319}"/>
    <dgm:cxn modelId="{308F2CCD-E672-4351-9374-0DC19671B335}" srcId="{84523E28-A88E-415A-8C73-EBDDA0202F1A}" destId="{CE331972-1769-45CB-BAF6-EEA762CB2F08}" srcOrd="9" destOrd="0" parTransId="{56B8151B-AD1C-46F9-9C0C-A8E6B4D7682E}" sibTransId="{50A06845-0545-4D5F-AE1D-A9CD144CAC3E}"/>
    <dgm:cxn modelId="{C2B10CD5-FEED-4B7F-8860-C1C48B490170}" srcId="{84523E28-A88E-415A-8C73-EBDDA0202F1A}" destId="{A2434CF4-84A6-47B9-874B-78DDB60EAF4C}" srcOrd="3" destOrd="0" parTransId="{E1E656CD-91C2-404A-9861-C6130317E9E8}" sibTransId="{65D96EE3-6AD7-4268-847F-637D97FD5072}"/>
    <dgm:cxn modelId="{4CB014F5-87E6-4B12-B627-E2E16340F1D6}" type="presOf" srcId="{CE331972-1769-45CB-BAF6-EEA762CB2F08}" destId="{05255453-9E19-4A74-BF58-42A926CCDB5A}" srcOrd="0" destOrd="0" presId="urn:microsoft.com/office/officeart/2008/layout/LinedList"/>
    <dgm:cxn modelId="{6F5916B1-013D-4D31-AE8F-A2BD4CBF5C70}" type="presParOf" srcId="{69C921D1-0799-4327-93AA-71211E896D2E}" destId="{DF354ED6-B1B3-4917-BB24-FD1ABECD2F50}" srcOrd="0" destOrd="0" presId="urn:microsoft.com/office/officeart/2008/layout/LinedList"/>
    <dgm:cxn modelId="{E8DF57B9-91DB-47E1-9A7F-4B28C2D6A5EF}" type="presParOf" srcId="{69C921D1-0799-4327-93AA-71211E896D2E}" destId="{AF292720-76F4-4092-A7C5-74B2FEC9242D}" srcOrd="1" destOrd="0" presId="urn:microsoft.com/office/officeart/2008/layout/LinedList"/>
    <dgm:cxn modelId="{2827D924-5A9A-4966-A16F-D6CA9F78393E}" type="presParOf" srcId="{AF292720-76F4-4092-A7C5-74B2FEC9242D}" destId="{54189234-F700-46B1-9B18-D4BDCC464CCE}" srcOrd="0" destOrd="0" presId="urn:microsoft.com/office/officeart/2008/layout/LinedList"/>
    <dgm:cxn modelId="{7AB87812-B029-483A-8597-953E0F32E446}" type="presParOf" srcId="{AF292720-76F4-4092-A7C5-74B2FEC9242D}" destId="{215DE783-567C-445D-996D-2C4F3F9143D9}" srcOrd="1" destOrd="0" presId="urn:microsoft.com/office/officeart/2008/layout/LinedList"/>
    <dgm:cxn modelId="{C8BDF47F-CF60-40B7-B9CE-ABDAC0122D4D}" type="presParOf" srcId="{69C921D1-0799-4327-93AA-71211E896D2E}" destId="{67FE4135-8391-4A54-B8AB-A01DA2950DCA}" srcOrd="2" destOrd="0" presId="urn:microsoft.com/office/officeart/2008/layout/LinedList"/>
    <dgm:cxn modelId="{9B42C349-F1AF-40B3-99C2-E699F7A2F0AA}" type="presParOf" srcId="{69C921D1-0799-4327-93AA-71211E896D2E}" destId="{0591F06A-968E-404B-8222-8BFC4CD29567}" srcOrd="3" destOrd="0" presId="urn:microsoft.com/office/officeart/2008/layout/LinedList"/>
    <dgm:cxn modelId="{2B6AFDE4-F596-4FFB-A02B-EA49AC3DB5C7}" type="presParOf" srcId="{0591F06A-968E-404B-8222-8BFC4CD29567}" destId="{83A9EB9F-8C12-4530-BFF8-75675A0C1625}" srcOrd="0" destOrd="0" presId="urn:microsoft.com/office/officeart/2008/layout/LinedList"/>
    <dgm:cxn modelId="{501E6B45-96BD-4304-8C79-CDF2EEE8B2E3}" type="presParOf" srcId="{0591F06A-968E-404B-8222-8BFC4CD29567}" destId="{B1C0AA48-119F-40E5-8EAD-5FAD92C3F9FB}" srcOrd="1" destOrd="0" presId="urn:microsoft.com/office/officeart/2008/layout/LinedList"/>
    <dgm:cxn modelId="{BD337B18-FBF5-4741-847B-524D2EAE17FB}" type="presParOf" srcId="{69C921D1-0799-4327-93AA-71211E896D2E}" destId="{F83043CF-EDC6-41EE-B021-E11D856A9034}" srcOrd="4" destOrd="0" presId="urn:microsoft.com/office/officeart/2008/layout/LinedList"/>
    <dgm:cxn modelId="{7DBF6E90-D3E3-40CC-84D2-A12FE5A70A1D}" type="presParOf" srcId="{69C921D1-0799-4327-93AA-71211E896D2E}" destId="{E965AFB6-F205-4380-BFB5-4C09757F15F3}" srcOrd="5" destOrd="0" presId="urn:microsoft.com/office/officeart/2008/layout/LinedList"/>
    <dgm:cxn modelId="{D0596F0D-145A-48A4-BB22-AA2F1DC7A590}" type="presParOf" srcId="{E965AFB6-F205-4380-BFB5-4C09757F15F3}" destId="{EF14511C-11C7-4CE4-BF0C-53AE5A99DF17}" srcOrd="0" destOrd="0" presId="urn:microsoft.com/office/officeart/2008/layout/LinedList"/>
    <dgm:cxn modelId="{18CE1C6E-88BA-44D7-A7EE-0F74B0C612C0}" type="presParOf" srcId="{E965AFB6-F205-4380-BFB5-4C09757F15F3}" destId="{03055886-4BD1-4082-8C33-01506A07FF99}" srcOrd="1" destOrd="0" presId="urn:microsoft.com/office/officeart/2008/layout/LinedList"/>
    <dgm:cxn modelId="{3287E274-5067-42C2-9AE6-CB8CCBEAACAE}" type="presParOf" srcId="{69C921D1-0799-4327-93AA-71211E896D2E}" destId="{9F9086D8-CDCC-4E1F-BDBC-94965E1C5E2B}" srcOrd="6" destOrd="0" presId="urn:microsoft.com/office/officeart/2008/layout/LinedList"/>
    <dgm:cxn modelId="{94A8ABCD-C084-4C69-A675-CA7CDE599FA8}" type="presParOf" srcId="{69C921D1-0799-4327-93AA-71211E896D2E}" destId="{AE4BABFA-89CB-481D-AEA3-4F42E02AF200}" srcOrd="7" destOrd="0" presId="urn:microsoft.com/office/officeart/2008/layout/LinedList"/>
    <dgm:cxn modelId="{FE64F610-F8E1-4093-9C8E-4AC2B1DEE930}" type="presParOf" srcId="{AE4BABFA-89CB-481D-AEA3-4F42E02AF200}" destId="{1A0005F9-1556-4DEF-AA18-EC7E0809517E}" srcOrd="0" destOrd="0" presId="urn:microsoft.com/office/officeart/2008/layout/LinedList"/>
    <dgm:cxn modelId="{BC63BC62-3C10-4F8F-A2D1-BEA5875541B5}" type="presParOf" srcId="{AE4BABFA-89CB-481D-AEA3-4F42E02AF200}" destId="{1E9789A3-E694-4848-A638-D42CE93D977C}" srcOrd="1" destOrd="0" presId="urn:microsoft.com/office/officeart/2008/layout/LinedList"/>
    <dgm:cxn modelId="{0D651EE0-50A2-488D-912A-50314E8C67F7}" type="presParOf" srcId="{69C921D1-0799-4327-93AA-71211E896D2E}" destId="{4C44E11E-4C35-460E-9393-D6EEA9763D02}" srcOrd="8" destOrd="0" presId="urn:microsoft.com/office/officeart/2008/layout/LinedList"/>
    <dgm:cxn modelId="{7FA0D94C-20EB-4CA3-A517-71380FE502EE}" type="presParOf" srcId="{69C921D1-0799-4327-93AA-71211E896D2E}" destId="{53FED7CC-0193-44D1-BC3D-7053A9711889}" srcOrd="9" destOrd="0" presId="urn:microsoft.com/office/officeart/2008/layout/LinedList"/>
    <dgm:cxn modelId="{B53520D7-E37F-4CB7-8F5B-544D628A3710}" type="presParOf" srcId="{53FED7CC-0193-44D1-BC3D-7053A9711889}" destId="{D3ACCBEF-555A-45F3-97BA-7DC774A979A7}" srcOrd="0" destOrd="0" presId="urn:microsoft.com/office/officeart/2008/layout/LinedList"/>
    <dgm:cxn modelId="{769EB70D-ACC0-4BDE-8A83-8D73CB75DD1A}" type="presParOf" srcId="{53FED7CC-0193-44D1-BC3D-7053A9711889}" destId="{F3F8CCF6-662C-4189-ADD7-B01EA6C62516}" srcOrd="1" destOrd="0" presId="urn:microsoft.com/office/officeart/2008/layout/LinedList"/>
    <dgm:cxn modelId="{042894AD-94C3-40D2-B60E-3955DA90D869}" type="presParOf" srcId="{69C921D1-0799-4327-93AA-71211E896D2E}" destId="{2EDA40DC-C443-4DCB-ACB4-C832839057D2}" srcOrd="10" destOrd="0" presId="urn:microsoft.com/office/officeart/2008/layout/LinedList"/>
    <dgm:cxn modelId="{FB6D3C06-CF60-4264-A092-56C9712B0BF3}" type="presParOf" srcId="{69C921D1-0799-4327-93AA-71211E896D2E}" destId="{36766D0A-6C6E-48B7-9D2E-959CA6021391}" srcOrd="11" destOrd="0" presId="urn:microsoft.com/office/officeart/2008/layout/LinedList"/>
    <dgm:cxn modelId="{E1E1644B-49CB-4617-BAC2-3C5D125EBFF7}" type="presParOf" srcId="{36766D0A-6C6E-48B7-9D2E-959CA6021391}" destId="{710EE22F-B75B-4A30-BFA5-277D5FE02A2D}" srcOrd="0" destOrd="0" presId="urn:microsoft.com/office/officeart/2008/layout/LinedList"/>
    <dgm:cxn modelId="{9D0A3286-A9CA-4EBE-A8BF-354FB01FA61B}" type="presParOf" srcId="{36766D0A-6C6E-48B7-9D2E-959CA6021391}" destId="{05235D2D-BE5E-4522-BBE3-730D21AA1D08}" srcOrd="1" destOrd="0" presId="urn:microsoft.com/office/officeart/2008/layout/LinedList"/>
    <dgm:cxn modelId="{8E38F2EE-1B6B-4888-B354-D314E9449B6C}" type="presParOf" srcId="{69C921D1-0799-4327-93AA-71211E896D2E}" destId="{BEA3E4CA-9C6D-4055-A1FF-7EB1851C919E}" srcOrd="12" destOrd="0" presId="urn:microsoft.com/office/officeart/2008/layout/LinedList"/>
    <dgm:cxn modelId="{FC744FFC-05F6-403B-9D80-1D6C6458A0CC}" type="presParOf" srcId="{69C921D1-0799-4327-93AA-71211E896D2E}" destId="{C7267A01-D4C1-4ADE-8403-28959A0855C3}" srcOrd="13" destOrd="0" presId="urn:microsoft.com/office/officeart/2008/layout/LinedList"/>
    <dgm:cxn modelId="{76668C91-4368-4E23-8F49-0D0B1A5A142F}" type="presParOf" srcId="{C7267A01-D4C1-4ADE-8403-28959A0855C3}" destId="{5A131C7E-9416-4F64-9A8D-25B08452789C}" srcOrd="0" destOrd="0" presId="urn:microsoft.com/office/officeart/2008/layout/LinedList"/>
    <dgm:cxn modelId="{20BD0F87-8DA7-45E2-B618-5597D07DF51B}" type="presParOf" srcId="{C7267A01-D4C1-4ADE-8403-28959A0855C3}" destId="{83FEB4D8-C998-409C-AEF4-3A7D52AF0C77}" srcOrd="1" destOrd="0" presId="urn:microsoft.com/office/officeart/2008/layout/LinedList"/>
    <dgm:cxn modelId="{CDD1A305-DACB-449E-B609-8C5E1470586F}" type="presParOf" srcId="{69C921D1-0799-4327-93AA-71211E896D2E}" destId="{5B72283C-F839-49E1-B8D3-E43B6953414A}" srcOrd="14" destOrd="0" presId="urn:microsoft.com/office/officeart/2008/layout/LinedList"/>
    <dgm:cxn modelId="{9F17FBEC-6F7C-4BA1-BD9B-AFC92F2A8B21}" type="presParOf" srcId="{69C921D1-0799-4327-93AA-71211E896D2E}" destId="{ED9D9D3A-ECEC-4899-9166-7D56E871A8B0}" srcOrd="15" destOrd="0" presId="urn:microsoft.com/office/officeart/2008/layout/LinedList"/>
    <dgm:cxn modelId="{6222EA99-6BCE-4FF9-9387-979687E8BF85}" type="presParOf" srcId="{ED9D9D3A-ECEC-4899-9166-7D56E871A8B0}" destId="{20AC8B6F-10D5-484B-A745-F126B0B32372}" srcOrd="0" destOrd="0" presId="urn:microsoft.com/office/officeart/2008/layout/LinedList"/>
    <dgm:cxn modelId="{D319DEE0-C89E-424A-B7A1-43701B4D56A2}" type="presParOf" srcId="{ED9D9D3A-ECEC-4899-9166-7D56E871A8B0}" destId="{5D755ABF-317A-464A-B4BD-26E186464962}" srcOrd="1" destOrd="0" presId="urn:microsoft.com/office/officeart/2008/layout/LinedList"/>
    <dgm:cxn modelId="{F7C55037-2A73-468F-B472-BF43B834A377}" type="presParOf" srcId="{69C921D1-0799-4327-93AA-71211E896D2E}" destId="{6715E663-B63A-47C4-8BCF-9BE2E6BA8254}" srcOrd="16" destOrd="0" presId="urn:microsoft.com/office/officeart/2008/layout/LinedList"/>
    <dgm:cxn modelId="{9BA7FB95-5356-420E-80DB-277C78607321}" type="presParOf" srcId="{69C921D1-0799-4327-93AA-71211E896D2E}" destId="{65D55EA8-4FF1-4134-91F9-22085BFEF4FB}" srcOrd="17" destOrd="0" presId="urn:microsoft.com/office/officeart/2008/layout/LinedList"/>
    <dgm:cxn modelId="{E401DA1C-5AB4-4958-90E2-E6DBF7991C79}" type="presParOf" srcId="{65D55EA8-4FF1-4134-91F9-22085BFEF4FB}" destId="{3720698F-CC84-42F8-B5CE-63809EF1FE20}" srcOrd="0" destOrd="0" presId="urn:microsoft.com/office/officeart/2008/layout/LinedList"/>
    <dgm:cxn modelId="{E8C5DDA3-5F5C-4E5B-A19B-BB087328CF64}" type="presParOf" srcId="{65D55EA8-4FF1-4134-91F9-22085BFEF4FB}" destId="{6CA4A08F-3E50-4840-84A6-4E772AB64179}" srcOrd="1" destOrd="0" presId="urn:microsoft.com/office/officeart/2008/layout/LinedList"/>
    <dgm:cxn modelId="{71CA7DC3-02C0-41FB-975B-6FE0DFFCA948}" type="presParOf" srcId="{69C921D1-0799-4327-93AA-71211E896D2E}" destId="{C9313070-4AC9-4D4A-B50D-21FAE97AE6D4}" srcOrd="18" destOrd="0" presId="urn:microsoft.com/office/officeart/2008/layout/LinedList"/>
    <dgm:cxn modelId="{7655202A-8B9F-4673-887E-6DA53D8434AE}" type="presParOf" srcId="{69C921D1-0799-4327-93AA-71211E896D2E}" destId="{A9DDCFFB-EA89-4A41-A3CD-81E867EE0B33}" srcOrd="19" destOrd="0" presId="urn:microsoft.com/office/officeart/2008/layout/LinedList"/>
    <dgm:cxn modelId="{3F6DCBE9-0F51-46C2-894C-01F24217F803}" type="presParOf" srcId="{A9DDCFFB-EA89-4A41-A3CD-81E867EE0B33}" destId="{05255453-9E19-4A74-BF58-42A926CCDB5A}" srcOrd="0" destOrd="0" presId="urn:microsoft.com/office/officeart/2008/layout/LinedList"/>
    <dgm:cxn modelId="{6F3BB15A-29E8-4C01-AD69-B58D835C6B82}" type="presParOf" srcId="{A9DDCFFB-EA89-4A41-A3CD-81E867EE0B33}" destId="{87068D62-8818-42D2-9AFE-8CC6B964ECEC}" srcOrd="1" destOrd="0" presId="urn:microsoft.com/office/officeart/2008/layout/LinedList"/>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7ECC62-4E31-4586-94FE-7B97AE54FD2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NZ"/>
        </a:p>
      </dgm:t>
    </dgm:pt>
    <dgm:pt modelId="{9F54A48A-B619-4CAC-B0B5-A6F35E32DB76}">
      <dgm:prSet/>
      <dgm:spPr>
        <a:noFill/>
        <a:ln>
          <a:solidFill>
            <a:srgbClr val="7030A0"/>
          </a:solidFill>
        </a:ln>
      </dgm:spPr>
      <dgm:t>
        <a:bodyPr/>
        <a:lstStyle/>
        <a:p>
          <a:r>
            <a:rPr lang="mi-NZ" dirty="0">
              <a:solidFill>
                <a:schemeClr val="tx1"/>
              </a:solidFill>
            </a:rPr>
            <a:t>Notice</a:t>
          </a:r>
          <a:endParaRPr lang="en-NZ" dirty="0">
            <a:solidFill>
              <a:schemeClr val="tx1"/>
            </a:solidFill>
          </a:endParaRPr>
        </a:p>
      </dgm:t>
    </dgm:pt>
    <dgm:pt modelId="{91073CBB-6780-47CB-96D1-E6EA4930746F}" type="parTrans" cxnId="{D53368BC-9F17-4363-9553-87AC1F542F1B}">
      <dgm:prSet/>
      <dgm:spPr/>
      <dgm:t>
        <a:bodyPr/>
        <a:lstStyle/>
        <a:p>
          <a:endParaRPr lang="en-NZ"/>
        </a:p>
      </dgm:t>
    </dgm:pt>
    <dgm:pt modelId="{8738179D-6073-4AE4-B015-7354196CA37B}" type="sibTrans" cxnId="{D53368BC-9F17-4363-9553-87AC1F542F1B}">
      <dgm:prSet/>
      <dgm:spPr/>
      <dgm:t>
        <a:bodyPr/>
        <a:lstStyle/>
        <a:p>
          <a:endParaRPr lang="en-NZ"/>
        </a:p>
      </dgm:t>
    </dgm:pt>
    <dgm:pt modelId="{5E6BE83A-0DC2-4303-B9B0-838633FCAE01}">
      <dgm:prSet/>
      <dgm:spPr>
        <a:noFill/>
        <a:ln>
          <a:solidFill>
            <a:srgbClr val="7030A0"/>
          </a:solidFill>
        </a:ln>
      </dgm:spPr>
      <dgm:t>
        <a:bodyPr/>
        <a:lstStyle/>
        <a:p>
          <a:r>
            <a:rPr lang="mi-NZ" dirty="0">
              <a:solidFill>
                <a:schemeClr val="tx1"/>
              </a:solidFill>
            </a:rPr>
            <a:t>Recognise</a:t>
          </a:r>
          <a:endParaRPr lang="en-NZ" dirty="0">
            <a:solidFill>
              <a:schemeClr val="tx1"/>
            </a:solidFill>
          </a:endParaRPr>
        </a:p>
      </dgm:t>
    </dgm:pt>
    <dgm:pt modelId="{CB04895D-0545-4B65-9EC8-E4B7DEDE82A9}" type="parTrans" cxnId="{4AE79A0F-4FDB-475C-B4EE-A7BB984F8861}">
      <dgm:prSet/>
      <dgm:spPr/>
      <dgm:t>
        <a:bodyPr/>
        <a:lstStyle/>
        <a:p>
          <a:endParaRPr lang="en-NZ"/>
        </a:p>
      </dgm:t>
    </dgm:pt>
    <dgm:pt modelId="{BC57A6F8-09DA-456E-823E-D166C54A377A}" type="sibTrans" cxnId="{4AE79A0F-4FDB-475C-B4EE-A7BB984F8861}">
      <dgm:prSet/>
      <dgm:spPr/>
      <dgm:t>
        <a:bodyPr/>
        <a:lstStyle/>
        <a:p>
          <a:endParaRPr lang="en-NZ"/>
        </a:p>
      </dgm:t>
    </dgm:pt>
    <dgm:pt modelId="{0D202CFC-0122-4722-A5FE-48B16C65F51B}">
      <dgm:prSet/>
      <dgm:spPr>
        <a:noFill/>
        <a:ln>
          <a:solidFill>
            <a:srgbClr val="7030A0"/>
          </a:solidFill>
        </a:ln>
      </dgm:spPr>
      <dgm:t>
        <a:bodyPr/>
        <a:lstStyle/>
        <a:p>
          <a:r>
            <a:rPr lang="mi-NZ">
              <a:solidFill>
                <a:schemeClr val="tx1"/>
              </a:solidFill>
            </a:rPr>
            <a:t>Respond</a:t>
          </a:r>
          <a:endParaRPr lang="en-NZ">
            <a:solidFill>
              <a:schemeClr val="tx1"/>
            </a:solidFill>
          </a:endParaRPr>
        </a:p>
      </dgm:t>
    </dgm:pt>
    <dgm:pt modelId="{E593E22D-AB40-4CED-9E80-C91D69E8F0BA}" type="parTrans" cxnId="{D852D909-6598-426C-9E34-FF0AC8C4C75C}">
      <dgm:prSet/>
      <dgm:spPr/>
      <dgm:t>
        <a:bodyPr/>
        <a:lstStyle/>
        <a:p>
          <a:endParaRPr lang="en-NZ"/>
        </a:p>
      </dgm:t>
    </dgm:pt>
    <dgm:pt modelId="{E6AF30F3-9BFB-40F5-9438-7A28674D0356}" type="sibTrans" cxnId="{D852D909-6598-426C-9E34-FF0AC8C4C75C}">
      <dgm:prSet/>
      <dgm:spPr/>
      <dgm:t>
        <a:bodyPr/>
        <a:lstStyle/>
        <a:p>
          <a:endParaRPr lang="en-NZ"/>
        </a:p>
      </dgm:t>
    </dgm:pt>
    <dgm:pt modelId="{CEC135A8-744B-4AFE-B7ED-CFBB41D19B48}" type="pres">
      <dgm:prSet presAssocID="{427ECC62-4E31-4586-94FE-7B97AE54FD2F}" presName="diagram" presStyleCnt="0">
        <dgm:presLayoutVars>
          <dgm:dir/>
          <dgm:resizeHandles val="exact"/>
        </dgm:presLayoutVars>
      </dgm:prSet>
      <dgm:spPr/>
    </dgm:pt>
    <dgm:pt modelId="{FD912ACE-DFD1-49FE-9CC8-06CE8ED1CBC2}" type="pres">
      <dgm:prSet presAssocID="{9F54A48A-B619-4CAC-B0B5-A6F35E32DB76}" presName="node" presStyleLbl="node1" presStyleIdx="0" presStyleCnt="3">
        <dgm:presLayoutVars>
          <dgm:bulletEnabled val="1"/>
        </dgm:presLayoutVars>
      </dgm:prSet>
      <dgm:spPr/>
    </dgm:pt>
    <dgm:pt modelId="{5CE4F5E4-999D-473B-9EBA-457DEBBA6AC4}" type="pres">
      <dgm:prSet presAssocID="{8738179D-6073-4AE4-B015-7354196CA37B}" presName="sibTrans" presStyleCnt="0"/>
      <dgm:spPr/>
    </dgm:pt>
    <dgm:pt modelId="{E12B1A3A-587F-4B56-890B-641FA84FA9D6}" type="pres">
      <dgm:prSet presAssocID="{5E6BE83A-0DC2-4303-B9B0-838633FCAE01}" presName="node" presStyleLbl="node1" presStyleIdx="1" presStyleCnt="3">
        <dgm:presLayoutVars>
          <dgm:bulletEnabled val="1"/>
        </dgm:presLayoutVars>
      </dgm:prSet>
      <dgm:spPr/>
    </dgm:pt>
    <dgm:pt modelId="{3FF20A75-29A7-405A-AF1C-777FF0720904}" type="pres">
      <dgm:prSet presAssocID="{BC57A6F8-09DA-456E-823E-D166C54A377A}" presName="sibTrans" presStyleCnt="0"/>
      <dgm:spPr/>
    </dgm:pt>
    <dgm:pt modelId="{7F35497A-F8BA-4AE6-BB21-FDF3720122E0}" type="pres">
      <dgm:prSet presAssocID="{0D202CFC-0122-4722-A5FE-48B16C65F51B}" presName="node" presStyleLbl="node1" presStyleIdx="2" presStyleCnt="3">
        <dgm:presLayoutVars>
          <dgm:bulletEnabled val="1"/>
        </dgm:presLayoutVars>
      </dgm:prSet>
      <dgm:spPr/>
    </dgm:pt>
  </dgm:ptLst>
  <dgm:cxnLst>
    <dgm:cxn modelId="{D852D909-6598-426C-9E34-FF0AC8C4C75C}" srcId="{427ECC62-4E31-4586-94FE-7B97AE54FD2F}" destId="{0D202CFC-0122-4722-A5FE-48B16C65F51B}" srcOrd="2" destOrd="0" parTransId="{E593E22D-AB40-4CED-9E80-C91D69E8F0BA}" sibTransId="{E6AF30F3-9BFB-40F5-9438-7A28674D0356}"/>
    <dgm:cxn modelId="{4AE79A0F-4FDB-475C-B4EE-A7BB984F8861}" srcId="{427ECC62-4E31-4586-94FE-7B97AE54FD2F}" destId="{5E6BE83A-0DC2-4303-B9B0-838633FCAE01}" srcOrd="1" destOrd="0" parTransId="{CB04895D-0545-4B65-9EC8-E4B7DEDE82A9}" sibTransId="{BC57A6F8-09DA-456E-823E-D166C54A377A}"/>
    <dgm:cxn modelId="{EF9ECD2C-F6CD-4959-8F22-01682910B80A}" type="presOf" srcId="{5E6BE83A-0DC2-4303-B9B0-838633FCAE01}" destId="{E12B1A3A-587F-4B56-890B-641FA84FA9D6}" srcOrd="0" destOrd="0" presId="urn:microsoft.com/office/officeart/2005/8/layout/default"/>
    <dgm:cxn modelId="{7BC0CF57-1710-468A-BFA4-6090E09D8CDE}" type="presOf" srcId="{0D202CFC-0122-4722-A5FE-48B16C65F51B}" destId="{7F35497A-F8BA-4AE6-BB21-FDF3720122E0}" srcOrd="0" destOrd="0" presId="urn:microsoft.com/office/officeart/2005/8/layout/default"/>
    <dgm:cxn modelId="{0AE43586-BBB5-4829-8EAF-A6AC44276F67}" type="presOf" srcId="{9F54A48A-B619-4CAC-B0B5-A6F35E32DB76}" destId="{FD912ACE-DFD1-49FE-9CC8-06CE8ED1CBC2}" srcOrd="0" destOrd="0" presId="urn:microsoft.com/office/officeart/2005/8/layout/default"/>
    <dgm:cxn modelId="{D53368BC-9F17-4363-9553-87AC1F542F1B}" srcId="{427ECC62-4E31-4586-94FE-7B97AE54FD2F}" destId="{9F54A48A-B619-4CAC-B0B5-A6F35E32DB76}" srcOrd="0" destOrd="0" parTransId="{91073CBB-6780-47CB-96D1-E6EA4930746F}" sibTransId="{8738179D-6073-4AE4-B015-7354196CA37B}"/>
    <dgm:cxn modelId="{CE1869FB-4F47-43FF-8ADA-769B86B9B3CF}" type="presOf" srcId="{427ECC62-4E31-4586-94FE-7B97AE54FD2F}" destId="{CEC135A8-744B-4AFE-B7ED-CFBB41D19B48}" srcOrd="0" destOrd="0" presId="urn:microsoft.com/office/officeart/2005/8/layout/default"/>
    <dgm:cxn modelId="{B3820C0A-FDC3-4154-9550-B33474FB06A4}" type="presParOf" srcId="{CEC135A8-744B-4AFE-B7ED-CFBB41D19B48}" destId="{FD912ACE-DFD1-49FE-9CC8-06CE8ED1CBC2}" srcOrd="0" destOrd="0" presId="urn:microsoft.com/office/officeart/2005/8/layout/default"/>
    <dgm:cxn modelId="{9653D17B-54E5-4764-AF8E-2409A47768B0}" type="presParOf" srcId="{CEC135A8-744B-4AFE-B7ED-CFBB41D19B48}" destId="{5CE4F5E4-999D-473B-9EBA-457DEBBA6AC4}" srcOrd="1" destOrd="0" presId="urn:microsoft.com/office/officeart/2005/8/layout/default"/>
    <dgm:cxn modelId="{ECC45F14-6BEC-462B-826D-533339A0685A}" type="presParOf" srcId="{CEC135A8-744B-4AFE-B7ED-CFBB41D19B48}" destId="{E12B1A3A-587F-4B56-890B-641FA84FA9D6}" srcOrd="2" destOrd="0" presId="urn:microsoft.com/office/officeart/2005/8/layout/default"/>
    <dgm:cxn modelId="{E5AE8879-67CF-46B1-A28E-C45C91BBC873}" type="presParOf" srcId="{CEC135A8-744B-4AFE-B7ED-CFBB41D19B48}" destId="{3FF20A75-29A7-405A-AF1C-777FF0720904}" srcOrd="3" destOrd="0" presId="urn:microsoft.com/office/officeart/2005/8/layout/default"/>
    <dgm:cxn modelId="{2C9BED74-1B94-4B54-8E8E-C8EFCF0F6C2A}" type="presParOf" srcId="{CEC135A8-744B-4AFE-B7ED-CFBB41D19B48}" destId="{7F35497A-F8BA-4AE6-BB21-FDF3720122E0}" srcOrd="4" destOrd="0" presId="urn:microsoft.com/office/officeart/2005/8/layout/default"/>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D9610B-7BA6-4F1C-A258-BDB74C7DB363}"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en-NZ"/>
        </a:p>
      </dgm:t>
    </dgm:pt>
    <dgm:pt modelId="{18BD7CF8-BBCD-478F-BBAB-B4D1C00B4B7F}">
      <dgm:prSet phldrT="[Text]" custT="1"/>
      <dgm:spPr/>
      <dgm:t>
        <a:bodyPr/>
        <a:lstStyle/>
        <a:p>
          <a:r>
            <a:rPr lang="mi-NZ" sz="2000" dirty="0"/>
            <a:t>1. Notice</a:t>
          </a:r>
          <a:endParaRPr lang="en-NZ" sz="2000" dirty="0"/>
        </a:p>
      </dgm:t>
    </dgm:pt>
    <dgm:pt modelId="{BF7C0856-6B07-4C6D-A792-76C3E36993C7}" type="parTrans" cxnId="{1C632472-792F-4B7D-9476-62438470F39B}">
      <dgm:prSet/>
      <dgm:spPr/>
      <dgm:t>
        <a:bodyPr/>
        <a:lstStyle/>
        <a:p>
          <a:endParaRPr lang="en-NZ"/>
        </a:p>
      </dgm:t>
    </dgm:pt>
    <dgm:pt modelId="{E7EE07C6-AC0B-476D-82E9-7228DBDA23D5}" type="sibTrans" cxnId="{1C632472-792F-4B7D-9476-62438470F39B}">
      <dgm:prSet/>
      <dgm:spPr>
        <a:solidFill>
          <a:srgbClr val="7030A0"/>
        </a:solidFill>
      </dgm:spPr>
      <dgm:t>
        <a:bodyPr/>
        <a:lstStyle/>
        <a:p>
          <a:endParaRPr lang="en-NZ"/>
        </a:p>
      </dgm:t>
    </dgm:pt>
    <dgm:pt modelId="{F042EBDF-43D2-4728-92F6-B97BB75AFF7A}">
      <dgm:prSet phldrT="[Text]" custT="1"/>
      <dgm:spPr/>
      <dgm:t>
        <a:bodyPr/>
        <a:lstStyle/>
        <a:p>
          <a:r>
            <a:rPr lang="mi-NZ" sz="2000" dirty="0"/>
            <a:t>2. Recognise</a:t>
          </a:r>
          <a:endParaRPr lang="en-NZ" sz="2000" dirty="0"/>
        </a:p>
      </dgm:t>
    </dgm:pt>
    <dgm:pt modelId="{474C9B3B-7A0E-4CA9-BAA5-93768ABA88D4}" type="parTrans" cxnId="{ED66AA40-9C6A-4DD5-BA45-B48342AE5E94}">
      <dgm:prSet/>
      <dgm:spPr/>
      <dgm:t>
        <a:bodyPr/>
        <a:lstStyle/>
        <a:p>
          <a:endParaRPr lang="en-NZ"/>
        </a:p>
      </dgm:t>
    </dgm:pt>
    <dgm:pt modelId="{A2092F5E-0E05-4215-BD94-696AD86F60BE}" type="sibTrans" cxnId="{ED66AA40-9C6A-4DD5-BA45-B48342AE5E94}">
      <dgm:prSet/>
      <dgm:spPr/>
      <dgm:t>
        <a:bodyPr/>
        <a:lstStyle/>
        <a:p>
          <a:endParaRPr lang="en-NZ"/>
        </a:p>
      </dgm:t>
    </dgm:pt>
    <dgm:pt modelId="{BDBEB79F-CD06-48D4-82F0-1DD53D8CDB31}">
      <dgm:prSet phldrT="[Text]" custT="1"/>
      <dgm:spPr/>
      <dgm:t>
        <a:bodyPr/>
        <a:lstStyle/>
        <a:p>
          <a:r>
            <a:rPr lang="mi-NZ" sz="2000" dirty="0"/>
            <a:t>3. Respond</a:t>
          </a:r>
          <a:endParaRPr lang="en-NZ" sz="2000" dirty="0"/>
        </a:p>
      </dgm:t>
    </dgm:pt>
    <dgm:pt modelId="{9FD4432E-DF14-4006-9DD6-53341E557BE4}" type="parTrans" cxnId="{9EB90012-7D0C-4FA5-97C3-1D1B21132A2A}">
      <dgm:prSet/>
      <dgm:spPr/>
      <dgm:t>
        <a:bodyPr/>
        <a:lstStyle/>
        <a:p>
          <a:endParaRPr lang="en-NZ"/>
        </a:p>
      </dgm:t>
    </dgm:pt>
    <dgm:pt modelId="{2492FD3A-5EE6-4422-B4C1-5BDFD4DC5C5C}" type="sibTrans" cxnId="{9EB90012-7D0C-4FA5-97C3-1D1B21132A2A}">
      <dgm:prSet/>
      <dgm:spPr/>
      <dgm:t>
        <a:bodyPr/>
        <a:lstStyle/>
        <a:p>
          <a:endParaRPr lang="en-NZ"/>
        </a:p>
      </dgm:t>
    </dgm:pt>
    <dgm:pt modelId="{800A0B21-4D51-4643-8BCC-4122A4B7113D}">
      <dgm:prSet phldrT="[Text]" custT="1"/>
      <dgm:spPr/>
      <dgm:t>
        <a:bodyPr/>
        <a:lstStyle/>
        <a:p>
          <a:r>
            <a:rPr lang="mi-NZ" sz="2000" dirty="0"/>
            <a:t>4. Record</a:t>
          </a:r>
          <a:endParaRPr lang="en-NZ" sz="2000" dirty="0"/>
        </a:p>
      </dgm:t>
    </dgm:pt>
    <dgm:pt modelId="{6BB8BDA0-AAA8-48C1-BDF3-E7844422FBEE}" type="parTrans" cxnId="{1C88AF87-B556-48BF-8313-757A9FC6E944}">
      <dgm:prSet/>
      <dgm:spPr/>
      <dgm:t>
        <a:bodyPr/>
        <a:lstStyle/>
        <a:p>
          <a:endParaRPr lang="en-NZ"/>
        </a:p>
      </dgm:t>
    </dgm:pt>
    <dgm:pt modelId="{3D3213B9-9E63-4717-A001-5A2540B1C38F}" type="sibTrans" cxnId="{1C88AF87-B556-48BF-8313-757A9FC6E944}">
      <dgm:prSet/>
      <dgm:spPr/>
      <dgm:t>
        <a:bodyPr/>
        <a:lstStyle/>
        <a:p>
          <a:endParaRPr lang="en-NZ"/>
        </a:p>
      </dgm:t>
    </dgm:pt>
    <dgm:pt modelId="{58701B28-5838-434F-8FAF-9495A6531F41}">
      <dgm:prSet phldrT="[Text]" custT="1"/>
      <dgm:spPr/>
      <dgm:t>
        <a:bodyPr/>
        <a:lstStyle/>
        <a:p>
          <a:r>
            <a:rPr lang="mi-NZ" sz="2000" dirty="0"/>
            <a:t>5. Revisit</a:t>
          </a:r>
          <a:endParaRPr lang="en-NZ" sz="2000" dirty="0"/>
        </a:p>
      </dgm:t>
    </dgm:pt>
    <dgm:pt modelId="{8439BB16-D53B-40A1-B990-E06255A67FE9}" type="parTrans" cxnId="{35F27DF7-B442-448A-AC11-27EB917FDDDC}">
      <dgm:prSet/>
      <dgm:spPr/>
      <dgm:t>
        <a:bodyPr/>
        <a:lstStyle/>
        <a:p>
          <a:endParaRPr lang="en-NZ"/>
        </a:p>
      </dgm:t>
    </dgm:pt>
    <dgm:pt modelId="{5244A419-69ED-42A4-BA2A-7B6B792CCD94}" type="sibTrans" cxnId="{35F27DF7-B442-448A-AC11-27EB917FDDDC}">
      <dgm:prSet/>
      <dgm:spPr/>
      <dgm:t>
        <a:bodyPr/>
        <a:lstStyle/>
        <a:p>
          <a:endParaRPr lang="en-NZ"/>
        </a:p>
      </dgm:t>
    </dgm:pt>
    <dgm:pt modelId="{757DC4C7-69D7-4074-82E1-1F41250CB15A}" type="pres">
      <dgm:prSet presAssocID="{C5D9610B-7BA6-4F1C-A258-BDB74C7DB363}" presName="Name0" presStyleCnt="0">
        <dgm:presLayoutVars>
          <dgm:dir/>
          <dgm:resizeHandles val="exact"/>
        </dgm:presLayoutVars>
      </dgm:prSet>
      <dgm:spPr/>
    </dgm:pt>
    <dgm:pt modelId="{9B1743CD-50FC-4A3B-8C54-616524BFBCEC}" type="pres">
      <dgm:prSet presAssocID="{C5D9610B-7BA6-4F1C-A258-BDB74C7DB363}" presName="cycle" presStyleCnt="0"/>
      <dgm:spPr/>
    </dgm:pt>
    <dgm:pt modelId="{04A9145B-07CB-4A27-9952-14C82CA22CE7}" type="pres">
      <dgm:prSet presAssocID="{18BD7CF8-BBCD-478F-BBAB-B4D1C00B4B7F}" presName="nodeFirstNode" presStyleLbl="node1" presStyleIdx="0" presStyleCnt="5">
        <dgm:presLayoutVars>
          <dgm:bulletEnabled val="1"/>
        </dgm:presLayoutVars>
      </dgm:prSet>
      <dgm:spPr/>
    </dgm:pt>
    <dgm:pt modelId="{87AB7E2F-F25C-462C-99C6-6E419D484574}" type="pres">
      <dgm:prSet presAssocID="{E7EE07C6-AC0B-476D-82E9-7228DBDA23D5}" presName="sibTransFirstNode" presStyleLbl="bgShp" presStyleIdx="0" presStyleCnt="1"/>
      <dgm:spPr/>
    </dgm:pt>
    <dgm:pt modelId="{3B1EAD4D-EC29-4E95-9DF6-D550F45F5650}" type="pres">
      <dgm:prSet presAssocID="{F042EBDF-43D2-4728-92F6-B97BB75AFF7A}" presName="nodeFollowingNodes" presStyleLbl="node1" presStyleIdx="1" presStyleCnt="5">
        <dgm:presLayoutVars>
          <dgm:bulletEnabled val="1"/>
        </dgm:presLayoutVars>
      </dgm:prSet>
      <dgm:spPr/>
    </dgm:pt>
    <dgm:pt modelId="{68860E75-9556-450C-BA00-40A8DCE7A96D}" type="pres">
      <dgm:prSet presAssocID="{BDBEB79F-CD06-48D4-82F0-1DD53D8CDB31}" presName="nodeFollowingNodes" presStyleLbl="node1" presStyleIdx="2" presStyleCnt="5" custRadScaleRad="104974" custRadScaleInc="-25020">
        <dgm:presLayoutVars>
          <dgm:bulletEnabled val="1"/>
        </dgm:presLayoutVars>
      </dgm:prSet>
      <dgm:spPr/>
    </dgm:pt>
    <dgm:pt modelId="{24BD7374-E3B8-46AE-8EB7-468B08D877EF}" type="pres">
      <dgm:prSet presAssocID="{800A0B21-4D51-4643-8BCC-4122A4B7113D}" presName="nodeFollowingNodes" presStyleLbl="node1" presStyleIdx="3" presStyleCnt="5" custRadScaleRad="106219" custRadScaleInc="27832">
        <dgm:presLayoutVars>
          <dgm:bulletEnabled val="1"/>
        </dgm:presLayoutVars>
      </dgm:prSet>
      <dgm:spPr/>
    </dgm:pt>
    <dgm:pt modelId="{06C79896-803B-442F-9F5B-D5CC34AB7FDA}" type="pres">
      <dgm:prSet presAssocID="{58701B28-5838-434F-8FAF-9495A6531F41}" presName="nodeFollowingNodes" presStyleLbl="node1" presStyleIdx="4" presStyleCnt="5">
        <dgm:presLayoutVars>
          <dgm:bulletEnabled val="1"/>
        </dgm:presLayoutVars>
      </dgm:prSet>
      <dgm:spPr/>
    </dgm:pt>
  </dgm:ptLst>
  <dgm:cxnLst>
    <dgm:cxn modelId="{7F7C3811-2E32-4F19-905A-F03F7B32DB4E}" type="presOf" srcId="{18BD7CF8-BBCD-478F-BBAB-B4D1C00B4B7F}" destId="{04A9145B-07CB-4A27-9952-14C82CA22CE7}" srcOrd="0" destOrd="0" presId="urn:microsoft.com/office/officeart/2005/8/layout/cycle3"/>
    <dgm:cxn modelId="{9EB90012-7D0C-4FA5-97C3-1D1B21132A2A}" srcId="{C5D9610B-7BA6-4F1C-A258-BDB74C7DB363}" destId="{BDBEB79F-CD06-48D4-82F0-1DD53D8CDB31}" srcOrd="2" destOrd="0" parTransId="{9FD4432E-DF14-4006-9DD6-53341E557BE4}" sibTransId="{2492FD3A-5EE6-4422-B4C1-5BDFD4DC5C5C}"/>
    <dgm:cxn modelId="{5D977623-0417-4F13-941B-8ACECD4C39C6}" type="presOf" srcId="{800A0B21-4D51-4643-8BCC-4122A4B7113D}" destId="{24BD7374-E3B8-46AE-8EB7-468B08D877EF}" srcOrd="0" destOrd="0" presId="urn:microsoft.com/office/officeart/2005/8/layout/cycle3"/>
    <dgm:cxn modelId="{ED66AA40-9C6A-4DD5-BA45-B48342AE5E94}" srcId="{C5D9610B-7BA6-4F1C-A258-BDB74C7DB363}" destId="{F042EBDF-43D2-4728-92F6-B97BB75AFF7A}" srcOrd="1" destOrd="0" parTransId="{474C9B3B-7A0E-4CA9-BAA5-93768ABA88D4}" sibTransId="{A2092F5E-0E05-4215-BD94-696AD86F60BE}"/>
    <dgm:cxn modelId="{24A0A461-1AFF-47AE-84B0-4D075F57933F}" type="presOf" srcId="{BDBEB79F-CD06-48D4-82F0-1DD53D8CDB31}" destId="{68860E75-9556-450C-BA00-40A8DCE7A96D}" srcOrd="0" destOrd="0" presId="urn:microsoft.com/office/officeart/2005/8/layout/cycle3"/>
    <dgm:cxn modelId="{508B8E67-021C-4AB1-ADA2-261CD247C140}" type="presOf" srcId="{F042EBDF-43D2-4728-92F6-B97BB75AFF7A}" destId="{3B1EAD4D-EC29-4E95-9DF6-D550F45F5650}" srcOrd="0" destOrd="0" presId="urn:microsoft.com/office/officeart/2005/8/layout/cycle3"/>
    <dgm:cxn modelId="{1C632472-792F-4B7D-9476-62438470F39B}" srcId="{C5D9610B-7BA6-4F1C-A258-BDB74C7DB363}" destId="{18BD7CF8-BBCD-478F-BBAB-B4D1C00B4B7F}" srcOrd="0" destOrd="0" parTransId="{BF7C0856-6B07-4C6D-A792-76C3E36993C7}" sibTransId="{E7EE07C6-AC0B-476D-82E9-7228DBDA23D5}"/>
    <dgm:cxn modelId="{1C88AF87-B556-48BF-8313-757A9FC6E944}" srcId="{C5D9610B-7BA6-4F1C-A258-BDB74C7DB363}" destId="{800A0B21-4D51-4643-8BCC-4122A4B7113D}" srcOrd="3" destOrd="0" parTransId="{6BB8BDA0-AAA8-48C1-BDF3-E7844422FBEE}" sibTransId="{3D3213B9-9E63-4717-A001-5A2540B1C38F}"/>
    <dgm:cxn modelId="{73162C9B-A0CA-460F-823D-5EEFF52B2FD7}" type="presOf" srcId="{C5D9610B-7BA6-4F1C-A258-BDB74C7DB363}" destId="{757DC4C7-69D7-4074-82E1-1F41250CB15A}" srcOrd="0" destOrd="0" presId="urn:microsoft.com/office/officeart/2005/8/layout/cycle3"/>
    <dgm:cxn modelId="{2FF044A2-5F9C-48C9-B9E6-7EE83C68E1DB}" type="presOf" srcId="{E7EE07C6-AC0B-476D-82E9-7228DBDA23D5}" destId="{87AB7E2F-F25C-462C-99C6-6E419D484574}" srcOrd="0" destOrd="0" presId="urn:microsoft.com/office/officeart/2005/8/layout/cycle3"/>
    <dgm:cxn modelId="{29EBDFD0-08A7-47B5-8FAF-E8B18B96566D}" type="presOf" srcId="{58701B28-5838-434F-8FAF-9495A6531F41}" destId="{06C79896-803B-442F-9F5B-D5CC34AB7FDA}" srcOrd="0" destOrd="0" presId="urn:microsoft.com/office/officeart/2005/8/layout/cycle3"/>
    <dgm:cxn modelId="{35F27DF7-B442-448A-AC11-27EB917FDDDC}" srcId="{C5D9610B-7BA6-4F1C-A258-BDB74C7DB363}" destId="{58701B28-5838-434F-8FAF-9495A6531F41}" srcOrd="4" destOrd="0" parTransId="{8439BB16-D53B-40A1-B990-E06255A67FE9}" sibTransId="{5244A419-69ED-42A4-BA2A-7B6B792CCD94}"/>
    <dgm:cxn modelId="{54E75A8F-F47B-48B8-9C76-1B9CEBA99525}" type="presParOf" srcId="{757DC4C7-69D7-4074-82E1-1F41250CB15A}" destId="{9B1743CD-50FC-4A3B-8C54-616524BFBCEC}" srcOrd="0" destOrd="0" presId="urn:microsoft.com/office/officeart/2005/8/layout/cycle3"/>
    <dgm:cxn modelId="{98AB3F47-0A02-46BD-AA9A-4B9675E31584}" type="presParOf" srcId="{9B1743CD-50FC-4A3B-8C54-616524BFBCEC}" destId="{04A9145B-07CB-4A27-9952-14C82CA22CE7}" srcOrd="0" destOrd="0" presId="urn:microsoft.com/office/officeart/2005/8/layout/cycle3"/>
    <dgm:cxn modelId="{38055902-F4B1-4BA6-852F-4CA998F52A21}" type="presParOf" srcId="{9B1743CD-50FC-4A3B-8C54-616524BFBCEC}" destId="{87AB7E2F-F25C-462C-99C6-6E419D484574}" srcOrd="1" destOrd="0" presId="urn:microsoft.com/office/officeart/2005/8/layout/cycle3"/>
    <dgm:cxn modelId="{4724841A-BCD1-4F8C-B2F2-BC1BB63FBB1C}" type="presParOf" srcId="{9B1743CD-50FC-4A3B-8C54-616524BFBCEC}" destId="{3B1EAD4D-EC29-4E95-9DF6-D550F45F5650}" srcOrd="2" destOrd="0" presId="urn:microsoft.com/office/officeart/2005/8/layout/cycle3"/>
    <dgm:cxn modelId="{1FBD3AA1-9675-4F0C-A970-B49B5CBE7365}" type="presParOf" srcId="{9B1743CD-50FC-4A3B-8C54-616524BFBCEC}" destId="{68860E75-9556-450C-BA00-40A8DCE7A96D}" srcOrd="3" destOrd="0" presId="urn:microsoft.com/office/officeart/2005/8/layout/cycle3"/>
    <dgm:cxn modelId="{2665D017-2ADA-4F24-8199-BF485A2AD1BC}" type="presParOf" srcId="{9B1743CD-50FC-4A3B-8C54-616524BFBCEC}" destId="{24BD7374-E3B8-46AE-8EB7-468B08D877EF}" srcOrd="4" destOrd="0" presId="urn:microsoft.com/office/officeart/2005/8/layout/cycle3"/>
    <dgm:cxn modelId="{7C7F7909-6DDB-408D-8B8B-788C186F6AEB}" type="presParOf" srcId="{9B1743CD-50FC-4A3B-8C54-616524BFBCEC}" destId="{06C79896-803B-442F-9F5B-D5CC34AB7FDA}" srcOrd="5" destOrd="0" presId="urn:microsoft.com/office/officeart/2005/8/layout/cycle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389990-101D-43D7-9E52-CB658D7317B1}"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NZ"/>
        </a:p>
      </dgm:t>
    </dgm:pt>
    <dgm:pt modelId="{A0B142D9-1230-4FD4-B7DC-B942F075C89D}">
      <dgm:prSet phldrT="[Text]"/>
      <dgm:spPr/>
      <dgm:t>
        <a:bodyPr/>
        <a:lstStyle/>
        <a:p>
          <a:r>
            <a:rPr lang="mi-NZ" dirty="0">
              <a:solidFill>
                <a:schemeClr val="tx1"/>
              </a:solidFill>
            </a:rPr>
            <a:t>Assessment is the process of seeing and gathering a variety of evidence in everday practice and anaysing and using the evidence to increase learning opportunities for children (noticing, recognising, responding).</a:t>
          </a:r>
          <a:endParaRPr lang="en-NZ" dirty="0">
            <a:solidFill>
              <a:schemeClr val="tx1"/>
            </a:solidFill>
          </a:endParaRPr>
        </a:p>
      </dgm:t>
    </dgm:pt>
    <dgm:pt modelId="{78ED9B43-D381-4D37-9B57-C585C41AAB3C}" type="parTrans" cxnId="{D02B29D4-092A-4F6E-A038-539CC5E8C97C}">
      <dgm:prSet/>
      <dgm:spPr/>
      <dgm:t>
        <a:bodyPr/>
        <a:lstStyle/>
        <a:p>
          <a:endParaRPr lang="en-NZ"/>
        </a:p>
      </dgm:t>
    </dgm:pt>
    <dgm:pt modelId="{DC0E0FB5-665E-4AEA-B202-FB79D1D635D4}" type="sibTrans" cxnId="{D02B29D4-092A-4F6E-A038-539CC5E8C97C}">
      <dgm:prSet/>
      <dgm:spPr/>
      <dgm:t>
        <a:bodyPr/>
        <a:lstStyle/>
        <a:p>
          <a:endParaRPr lang="en-NZ"/>
        </a:p>
      </dgm:t>
    </dgm:pt>
    <dgm:pt modelId="{ACDC38E4-41E1-46AE-9FEB-8B0343A6949C}">
      <dgm:prSet phldrT="[Text]"/>
      <dgm:spPr/>
      <dgm:t>
        <a:bodyPr/>
        <a:lstStyle/>
        <a:p>
          <a:r>
            <a:rPr lang="mi-NZ" dirty="0">
              <a:solidFill>
                <a:schemeClr val="tx1"/>
              </a:solidFill>
            </a:rPr>
            <a:t>Documentation is simply a record of some of that assessment activity, used to inform kaiako understanding and action.</a:t>
          </a:r>
          <a:endParaRPr lang="en-NZ" dirty="0">
            <a:solidFill>
              <a:schemeClr val="tx1"/>
            </a:solidFill>
          </a:endParaRPr>
        </a:p>
      </dgm:t>
    </dgm:pt>
    <dgm:pt modelId="{C7A7E3A9-EC54-466F-8F78-18E6AA25B8EC}" type="parTrans" cxnId="{83946B2C-EC33-4654-967E-1296A12A5DBF}">
      <dgm:prSet/>
      <dgm:spPr/>
      <dgm:t>
        <a:bodyPr/>
        <a:lstStyle/>
        <a:p>
          <a:endParaRPr lang="en-NZ"/>
        </a:p>
      </dgm:t>
    </dgm:pt>
    <dgm:pt modelId="{8F0CBB51-1CE7-4317-8C32-4B55FF7AC605}" type="sibTrans" cxnId="{83946B2C-EC33-4654-967E-1296A12A5DBF}">
      <dgm:prSet/>
      <dgm:spPr/>
      <dgm:t>
        <a:bodyPr/>
        <a:lstStyle/>
        <a:p>
          <a:endParaRPr lang="en-NZ"/>
        </a:p>
      </dgm:t>
    </dgm:pt>
    <dgm:pt modelId="{80B134BB-45BE-4C4E-B985-56F492830FAB}" type="pres">
      <dgm:prSet presAssocID="{B5389990-101D-43D7-9E52-CB658D7317B1}" presName="compositeShape" presStyleCnt="0">
        <dgm:presLayoutVars>
          <dgm:chMax val="2"/>
          <dgm:dir/>
          <dgm:resizeHandles val="exact"/>
        </dgm:presLayoutVars>
      </dgm:prSet>
      <dgm:spPr/>
    </dgm:pt>
    <dgm:pt modelId="{FC63BDF1-6AD6-4809-BA8A-DBBF28209CE6}" type="pres">
      <dgm:prSet presAssocID="{B5389990-101D-43D7-9E52-CB658D7317B1}" presName="ribbon" presStyleLbl="node1" presStyleIdx="0" presStyleCnt="1"/>
      <dgm:spPr>
        <a:noFill/>
        <a:ln>
          <a:solidFill>
            <a:srgbClr val="7030A0"/>
          </a:solidFill>
        </a:ln>
      </dgm:spPr>
    </dgm:pt>
    <dgm:pt modelId="{61E46881-93BA-40D1-9FBB-206C78976A69}" type="pres">
      <dgm:prSet presAssocID="{B5389990-101D-43D7-9E52-CB658D7317B1}" presName="leftArrowText" presStyleLbl="node1" presStyleIdx="0" presStyleCnt="1">
        <dgm:presLayoutVars>
          <dgm:chMax val="0"/>
          <dgm:bulletEnabled val="1"/>
        </dgm:presLayoutVars>
      </dgm:prSet>
      <dgm:spPr/>
    </dgm:pt>
    <dgm:pt modelId="{BEC21F7D-1F9D-4034-986E-43FE1C4C1044}" type="pres">
      <dgm:prSet presAssocID="{B5389990-101D-43D7-9E52-CB658D7317B1}" presName="rightArrowText" presStyleLbl="node1" presStyleIdx="0" presStyleCnt="1">
        <dgm:presLayoutVars>
          <dgm:chMax val="0"/>
          <dgm:bulletEnabled val="1"/>
        </dgm:presLayoutVars>
      </dgm:prSet>
      <dgm:spPr/>
    </dgm:pt>
  </dgm:ptLst>
  <dgm:cxnLst>
    <dgm:cxn modelId="{1C894A0F-FE29-41B8-A28B-E26878CD9F06}" type="presOf" srcId="{B5389990-101D-43D7-9E52-CB658D7317B1}" destId="{80B134BB-45BE-4C4E-B985-56F492830FAB}" srcOrd="0" destOrd="0" presId="urn:microsoft.com/office/officeart/2005/8/layout/arrow6"/>
    <dgm:cxn modelId="{CE09EA22-86E8-4688-B8ED-07877F46DACD}" type="presOf" srcId="{ACDC38E4-41E1-46AE-9FEB-8B0343A6949C}" destId="{BEC21F7D-1F9D-4034-986E-43FE1C4C1044}" srcOrd="0" destOrd="0" presId="urn:microsoft.com/office/officeart/2005/8/layout/arrow6"/>
    <dgm:cxn modelId="{83946B2C-EC33-4654-967E-1296A12A5DBF}" srcId="{B5389990-101D-43D7-9E52-CB658D7317B1}" destId="{ACDC38E4-41E1-46AE-9FEB-8B0343A6949C}" srcOrd="1" destOrd="0" parTransId="{C7A7E3A9-EC54-466F-8F78-18E6AA25B8EC}" sibTransId="{8F0CBB51-1CE7-4317-8C32-4B55FF7AC605}"/>
    <dgm:cxn modelId="{363AE6D3-930B-4DB7-BEB9-338713BE1C2B}" type="presOf" srcId="{A0B142D9-1230-4FD4-B7DC-B942F075C89D}" destId="{61E46881-93BA-40D1-9FBB-206C78976A69}" srcOrd="0" destOrd="0" presId="urn:microsoft.com/office/officeart/2005/8/layout/arrow6"/>
    <dgm:cxn modelId="{D02B29D4-092A-4F6E-A038-539CC5E8C97C}" srcId="{B5389990-101D-43D7-9E52-CB658D7317B1}" destId="{A0B142D9-1230-4FD4-B7DC-B942F075C89D}" srcOrd="0" destOrd="0" parTransId="{78ED9B43-D381-4D37-9B57-C585C41AAB3C}" sibTransId="{DC0E0FB5-665E-4AEA-B202-FB79D1D635D4}"/>
    <dgm:cxn modelId="{F5243873-07B7-47F5-B85B-493370446B94}" type="presParOf" srcId="{80B134BB-45BE-4C4E-B985-56F492830FAB}" destId="{FC63BDF1-6AD6-4809-BA8A-DBBF28209CE6}" srcOrd="0" destOrd="0" presId="urn:microsoft.com/office/officeart/2005/8/layout/arrow6"/>
    <dgm:cxn modelId="{480A40DC-792B-4EE3-8110-8D41B8F02A94}" type="presParOf" srcId="{80B134BB-45BE-4C4E-B985-56F492830FAB}" destId="{61E46881-93BA-40D1-9FBB-206C78976A69}" srcOrd="1" destOrd="0" presId="urn:microsoft.com/office/officeart/2005/8/layout/arrow6"/>
    <dgm:cxn modelId="{A356E51B-7AEF-4C42-91E0-DF36D7D810AE}" type="presParOf" srcId="{80B134BB-45BE-4C4E-B985-56F492830FAB}" destId="{BEC21F7D-1F9D-4034-986E-43FE1C4C1044}"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AADDD2-3912-4AD1-8A2E-B1CF7E8DEBF2}"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NZ"/>
        </a:p>
      </dgm:t>
    </dgm:pt>
    <dgm:pt modelId="{249FCFB1-FE9B-4A8B-ADD1-F1405C19D3FC}">
      <dgm:prSet phldrT="[Text]"/>
      <dgm:spPr>
        <a:ln>
          <a:solidFill>
            <a:srgbClr val="7030A0"/>
          </a:solidFill>
        </a:ln>
      </dgm:spPr>
      <dgm:t>
        <a:bodyPr/>
        <a:lstStyle/>
        <a:p>
          <a:r>
            <a:rPr lang="mi-NZ" b="1" dirty="0"/>
            <a:t>Every session</a:t>
          </a:r>
          <a:endParaRPr lang="en-NZ" b="1" dirty="0"/>
        </a:p>
      </dgm:t>
    </dgm:pt>
    <dgm:pt modelId="{541D5698-D4BD-4263-8E72-9ADC1EC62877}" type="parTrans" cxnId="{E9E44FB2-F508-41CF-A559-33260663DD5C}">
      <dgm:prSet/>
      <dgm:spPr/>
      <dgm:t>
        <a:bodyPr/>
        <a:lstStyle/>
        <a:p>
          <a:endParaRPr lang="en-NZ"/>
        </a:p>
      </dgm:t>
    </dgm:pt>
    <dgm:pt modelId="{DCECC54D-EBA8-4A18-BFB4-6C4C07815362}" type="sibTrans" cxnId="{E9E44FB2-F508-41CF-A559-33260663DD5C}">
      <dgm:prSet/>
      <dgm:spPr/>
      <dgm:t>
        <a:bodyPr/>
        <a:lstStyle/>
        <a:p>
          <a:endParaRPr lang="en-NZ"/>
        </a:p>
      </dgm:t>
    </dgm:pt>
    <dgm:pt modelId="{F38B3A84-95ED-4908-8995-A1355C4A16C2}">
      <dgm:prSet phldrT="[Text]"/>
      <dgm:spPr>
        <a:ln>
          <a:solidFill>
            <a:srgbClr val="7030A0"/>
          </a:solidFill>
        </a:ln>
      </dgm:spPr>
      <dgm:t>
        <a:bodyPr/>
        <a:lstStyle/>
        <a:p>
          <a:r>
            <a:rPr lang="mi-NZ" dirty="0"/>
            <a:t>Talk to each other about individual and shared learning</a:t>
          </a:r>
          <a:endParaRPr lang="en-NZ" dirty="0"/>
        </a:p>
      </dgm:t>
    </dgm:pt>
    <dgm:pt modelId="{F8062289-B513-45CF-A944-563068BE9327}" type="parTrans" cxnId="{9758F1FF-18A6-4D65-ADBB-8A1244EB13D8}">
      <dgm:prSet/>
      <dgm:spPr/>
      <dgm:t>
        <a:bodyPr/>
        <a:lstStyle/>
        <a:p>
          <a:endParaRPr lang="en-NZ"/>
        </a:p>
      </dgm:t>
    </dgm:pt>
    <dgm:pt modelId="{6D18659E-96B0-4978-9908-53F950FD41A0}" type="sibTrans" cxnId="{9758F1FF-18A6-4D65-ADBB-8A1244EB13D8}">
      <dgm:prSet/>
      <dgm:spPr/>
      <dgm:t>
        <a:bodyPr/>
        <a:lstStyle/>
        <a:p>
          <a:endParaRPr lang="en-NZ"/>
        </a:p>
      </dgm:t>
    </dgm:pt>
    <dgm:pt modelId="{277269B2-1D89-43E0-A76F-AC1232F1587F}">
      <dgm:prSet phldrT="[Text]"/>
      <dgm:spPr>
        <a:ln>
          <a:solidFill>
            <a:srgbClr val="7030A0"/>
          </a:solidFill>
        </a:ln>
      </dgm:spPr>
      <dgm:t>
        <a:bodyPr/>
        <a:lstStyle/>
        <a:p>
          <a:r>
            <a:rPr lang="mi-NZ" dirty="0"/>
            <a:t>Discuss how kaiako can support and enrich children’s learning</a:t>
          </a:r>
          <a:endParaRPr lang="en-NZ" dirty="0"/>
        </a:p>
      </dgm:t>
    </dgm:pt>
    <dgm:pt modelId="{D35A3ECB-6CFF-478E-9642-3270DF025AC4}" type="parTrans" cxnId="{7892CC96-440D-4C94-8558-64113335DE4A}">
      <dgm:prSet/>
      <dgm:spPr/>
      <dgm:t>
        <a:bodyPr/>
        <a:lstStyle/>
        <a:p>
          <a:endParaRPr lang="en-NZ"/>
        </a:p>
      </dgm:t>
    </dgm:pt>
    <dgm:pt modelId="{AE423899-DF92-43F7-89DE-84A4002AB7F3}" type="sibTrans" cxnId="{7892CC96-440D-4C94-8558-64113335DE4A}">
      <dgm:prSet/>
      <dgm:spPr/>
      <dgm:t>
        <a:bodyPr/>
        <a:lstStyle/>
        <a:p>
          <a:endParaRPr lang="en-NZ"/>
        </a:p>
      </dgm:t>
    </dgm:pt>
    <dgm:pt modelId="{5CF39540-C3F1-4EC2-9E6B-F8DEB6320F45}">
      <dgm:prSet phldrT="[Text]"/>
      <dgm:spPr>
        <a:ln>
          <a:solidFill>
            <a:srgbClr val="7030A0"/>
          </a:solidFill>
        </a:ln>
      </dgm:spPr>
      <dgm:t>
        <a:bodyPr/>
        <a:lstStyle/>
        <a:p>
          <a:r>
            <a:rPr lang="mi-NZ" b="1" dirty="0"/>
            <a:t>Once per term</a:t>
          </a:r>
          <a:endParaRPr lang="en-NZ" b="1" dirty="0"/>
        </a:p>
      </dgm:t>
    </dgm:pt>
    <dgm:pt modelId="{F82D524D-EC2E-42AB-B2F3-A7E4092C24B4}" type="parTrans" cxnId="{947DA2E0-C3C1-41A0-8FD6-AC20940F5654}">
      <dgm:prSet/>
      <dgm:spPr/>
      <dgm:t>
        <a:bodyPr/>
        <a:lstStyle/>
        <a:p>
          <a:endParaRPr lang="en-NZ"/>
        </a:p>
      </dgm:t>
    </dgm:pt>
    <dgm:pt modelId="{47B2E920-0309-4B6B-BD27-26D700DE6B8C}" type="sibTrans" cxnId="{947DA2E0-C3C1-41A0-8FD6-AC20940F5654}">
      <dgm:prSet/>
      <dgm:spPr/>
      <dgm:t>
        <a:bodyPr/>
        <a:lstStyle/>
        <a:p>
          <a:endParaRPr lang="en-NZ"/>
        </a:p>
      </dgm:t>
    </dgm:pt>
    <dgm:pt modelId="{1B556507-D85A-478D-A11F-5621C9889989}">
      <dgm:prSet phldrT="[Text]"/>
      <dgm:spPr>
        <a:ln>
          <a:solidFill>
            <a:srgbClr val="7030A0"/>
          </a:solidFill>
        </a:ln>
      </dgm:spPr>
      <dgm:t>
        <a:bodyPr/>
        <a:lstStyle/>
        <a:p>
          <a:r>
            <a:rPr lang="mi-NZ" b="1" dirty="0"/>
            <a:t>Once per year (July/Aug/Sept)</a:t>
          </a:r>
          <a:endParaRPr lang="en-NZ" b="1" dirty="0"/>
        </a:p>
      </dgm:t>
    </dgm:pt>
    <dgm:pt modelId="{0051DD07-AF86-4A91-8180-8878F615F91D}" type="parTrans" cxnId="{BD1D2817-17BB-441E-AB8A-DF35C0BE8BEA}">
      <dgm:prSet/>
      <dgm:spPr/>
      <dgm:t>
        <a:bodyPr/>
        <a:lstStyle/>
        <a:p>
          <a:endParaRPr lang="en-NZ"/>
        </a:p>
      </dgm:t>
    </dgm:pt>
    <dgm:pt modelId="{8D4258F5-65B9-4D39-A5B7-13BABCD47466}" type="sibTrans" cxnId="{BD1D2817-17BB-441E-AB8A-DF35C0BE8BEA}">
      <dgm:prSet/>
      <dgm:spPr/>
      <dgm:t>
        <a:bodyPr/>
        <a:lstStyle/>
        <a:p>
          <a:endParaRPr lang="en-NZ"/>
        </a:p>
      </dgm:t>
    </dgm:pt>
    <dgm:pt modelId="{32080C3B-F95A-454B-88B7-BE9712B41555}">
      <dgm:prSet phldrT="[Text]"/>
      <dgm:spPr>
        <a:ln>
          <a:solidFill>
            <a:srgbClr val="7030A0"/>
          </a:solidFill>
        </a:ln>
      </dgm:spPr>
      <dgm:t>
        <a:bodyPr/>
        <a:lstStyle/>
        <a:p>
          <a:r>
            <a:rPr lang="mi-NZ" dirty="0"/>
            <a:t>Involve children in conversations about their learning</a:t>
          </a:r>
          <a:endParaRPr lang="en-NZ" dirty="0"/>
        </a:p>
      </dgm:t>
    </dgm:pt>
    <dgm:pt modelId="{4BE6BA8A-289C-4DE5-971E-A76C46784224}" type="parTrans" cxnId="{090A5B32-7E7F-48C1-ABDF-4116D21F75D1}">
      <dgm:prSet/>
      <dgm:spPr/>
      <dgm:t>
        <a:bodyPr/>
        <a:lstStyle/>
        <a:p>
          <a:endParaRPr lang="en-NZ"/>
        </a:p>
      </dgm:t>
    </dgm:pt>
    <dgm:pt modelId="{7C59DF6F-356B-423F-AC56-9B9FD1901BD2}" type="sibTrans" cxnId="{090A5B32-7E7F-48C1-ABDF-4116D21F75D1}">
      <dgm:prSet/>
      <dgm:spPr/>
      <dgm:t>
        <a:bodyPr/>
        <a:lstStyle/>
        <a:p>
          <a:endParaRPr lang="en-NZ"/>
        </a:p>
      </dgm:t>
    </dgm:pt>
    <dgm:pt modelId="{123F31A8-EF4B-47BD-8B72-B77EFE5E5623}">
      <dgm:prSet phldrT="[Text]"/>
      <dgm:spPr>
        <a:ln>
          <a:solidFill>
            <a:srgbClr val="7030A0"/>
          </a:solidFill>
        </a:ln>
      </dgm:spPr>
      <dgm:t>
        <a:bodyPr/>
        <a:lstStyle/>
        <a:p>
          <a:r>
            <a:rPr lang="mi-NZ" dirty="0"/>
            <a:t>Revisit highlights and challenges</a:t>
          </a:r>
          <a:endParaRPr lang="en-NZ" dirty="0"/>
        </a:p>
      </dgm:t>
    </dgm:pt>
    <dgm:pt modelId="{D74D4DD7-50DB-4CA2-9F81-A9D4166CF478}" type="parTrans" cxnId="{85A02706-BA45-4473-8938-052EF2CDDD4D}">
      <dgm:prSet/>
      <dgm:spPr/>
      <dgm:t>
        <a:bodyPr/>
        <a:lstStyle/>
        <a:p>
          <a:endParaRPr lang="en-NZ"/>
        </a:p>
      </dgm:t>
    </dgm:pt>
    <dgm:pt modelId="{18F7009A-E5DE-440F-916E-2FDB09ECAD0D}" type="sibTrans" cxnId="{85A02706-BA45-4473-8938-052EF2CDDD4D}">
      <dgm:prSet/>
      <dgm:spPr/>
      <dgm:t>
        <a:bodyPr/>
        <a:lstStyle/>
        <a:p>
          <a:endParaRPr lang="en-NZ"/>
        </a:p>
      </dgm:t>
    </dgm:pt>
    <dgm:pt modelId="{889EAA55-A4F4-472E-A11D-640F0DBCA5FE}">
      <dgm:prSet phldrT="[Text]"/>
      <dgm:spPr>
        <a:ln>
          <a:solidFill>
            <a:srgbClr val="7030A0"/>
          </a:solidFill>
        </a:ln>
      </dgm:spPr>
      <dgm:t>
        <a:bodyPr/>
        <a:lstStyle/>
        <a:p>
          <a:r>
            <a:rPr lang="mi-NZ" err="1"/>
            <a:t>Update</a:t>
          </a:r>
          <a:r>
            <a:rPr lang="mi-NZ"/>
            <a:t> </a:t>
          </a:r>
          <a:r>
            <a:rPr lang="mi-NZ" err="1"/>
            <a:t>learner</a:t>
          </a:r>
          <a:r>
            <a:rPr lang="mi-NZ"/>
            <a:t> </a:t>
          </a:r>
          <a:r>
            <a:rPr lang="mi-NZ" err="1"/>
            <a:t>maps</a:t>
          </a:r>
          <a:endParaRPr lang="en-NZ"/>
        </a:p>
      </dgm:t>
    </dgm:pt>
    <dgm:pt modelId="{8B888624-CBAF-47B9-8348-A0BDE0C98022}" type="parTrans" cxnId="{8C5D598F-9481-4290-ACEB-2D5004F86FCD}">
      <dgm:prSet/>
      <dgm:spPr/>
      <dgm:t>
        <a:bodyPr/>
        <a:lstStyle/>
        <a:p>
          <a:endParaRPr lang="en-NZ"/>
        </a:p>
      </dgm:t>
    </dgm:pt>
    <dgm:pt modelId="{65F5D207-01E8-4BCC-9031-DB01BB8B72AD}" type="sibTrans" cxnId="{8C5D598F-9481-4290-ACEB-2D5004F86FCD}">
      <dgm:prSet/>
      <dgm:spPr/>
      <dgm:t>
        <a:bodyPr/>
        <a:lstStyle/>
        <a:p>
          <a:endParaRPr lang="en-NZ"/>
        </a:p>
      </dgm:t>
    </dgm:pt>
    <dgm:pt modelId="{5E99FB99-C955-42DF-83BE-C73D4D8A6958}">
      <dgm:prSet phldrT="[Text]"/>
      <dgm:spPr>
        <a:ln>
          <a:solidFill>
            <a:srgbClr val="7030A0"/>
          </a:solidFill>
        </a:ln>
      </dgm:spPr>
      <dgm:t>
        <a:bodyPr/>
        <a:lstStyle/>
        <a:p>
          <a:r>
            <a:rPr lang="mi-NZ" err="1"/>
            <a:t>Plan</a:t>
          </a:r>
          <a:r>
            <a:rPr lang="mi-NZ"/>
            <a:t> for </a:t>
          </a:r>
          <a:r>
            <a:rPr lang="mi-NZ" err="1"/>
            <a:t>next</a:t>
          </a:r>
          <a:r>
            <a:rPr lang="mi-NZ"/>
            <a:t> </a:t>
          </a:r>
          <a:r>
            <a:rPr lang="mi-NZ" err="1"/>
            <a:t>term</a:t>
          </a:r>
          <a:r>
            <a:rPr lang="mi-NZ"/>
            <a:t> </a:t>
          </a:r>
          <a:r>
            <a:rPr lang="mi-NZ" err="1"/>
            <a:t>based</a:t>
          </a:r>
          <a:r>
            <a:rPr lang="mi-NZ"/>
            <a:t> </a:t>
          </a:r>
          <a:r>
            <a:rPr lang="mi-NZ" err="1"/>
            <a:t>on</a:t>
          </a:r>
          <a:r>
            <a:rPr lang="mi-NZ"/>
            <a:t> </a:t>
          </a:r>
          <a:r>
            <a:rPr lang="mi-NZ" err="1"/>
            <a:t>assessment</a:t>
          </a:r>
          <a:r>
            <a:rPr lang="mi-NZ"/>
            <a:t> and </a:t>
          </a:r>
          <a:r>
            <a:rPr lang="mi-NZ" err="1"/>
            <a:t>evaluation</a:t>
          </a:r>
          <a:endParaRPr lang="en-NZ"/>
        </a:p>
      </dgm:t>
    </dgm:pt>
    <dgm:pt modelId="{953D0B63-304B-4BE7-8E80-78575A8BC0DF}" type="parTrans" cxnId="{97D7B6E2-7E8C-4242-B1DB-FB02D29BA514}">
      <dgm:prSet/>
      <dgm:spPr/>
      <dgm:t>
        <a:bodyPr/>
        <a:lstStyle/>
        <a:p>
          <a:endParaRPr lang="en-NZ"/>
        </a:p>
      </dgm:t>
    </dgm:pt>
    <dgm:pt modelId="{E4FAA32A-1408-40AF-9182-094A1136DAED}" type="sibTrans" cxnId="{97D7B6E2-7E8C-4242-B1DB-FB02D29BA514}">
      <dgm:prSet/>
      <dgm:spPr/>
      <dgm:t>
        <a:bodyPr/>
        <a:lstStyle/>
        <a:p>
          <a:endParaRPr lang="en-NZ"/>
        </a:p>
      </dgm:t>
    </dgm:pt>
    <dgm:pt modelId="{7346DC78-96AF-4FCF-A67F-0F3EE764ADFE}">
      <dgm:prSet phldrT="[Text]"/>
      <dgm:spPr>
        <a:ln>
          <a:solidFill>
            <a:srgbClr val="7030A0"/>
          </a:solidFill>
        </a:ln>
      </dgm:spPr>
      <dgm:t>
        <a:bodyPr/>
        <a:lstStyle/>
        <a:p>
          <a:r>
            <a:rPr lang="mi-NZ" dirty="0"/>
            <a:t>Consider a possible internal evaluation for the next term</a:t>
          </a:r>
          <a:endParaRPr lang="en-NZ" dirty="0"/>
        </a:p>
      </dgm:t>
    </dgm:pt>
    <dgm:pt modelId="{9F8CD9D1-21B3-4441-8FBF-1EAF6D39151C}" type="parTrans" cxnId="{2318987F-DD97-46F1-B42C-7C091B23FDB7}">
      <dgm:prSet/>
      <dgm:spPr/>
      <dgm:t>
        <a:bodyPr/>
        <a:lstStyle/>
        <a:p>
          <a:endParaRPr lang="en-NZ"/>
        </a:p>
      </dgm:t>
    </dgm:pt>
    <dgm:pt modelId="{1D922130-B093-4EF6-AC83-F3D3C034CBB5}" type="sibTrans" cxnId="{2318987F-DD97-46F1-B42C-7C091B23FDB7}">
      <dgm:prSet/>
      <dgm:spPr/>
      <dgm:t>
        <a:bodyPr/>
        <a:lstStyle/>
        <a:p>
          <a:endParaRPr lang="en-NZ"/>
        </a:p>
      </dgm:t>
    </dgm:pt>
    <dgm:pt modelId="{584A3081-FAE6-48B5-A43B-58FA861A6B7B}">
      <dgm:prSet phldrT="[Text]"/>
      <dgm:spPr>
        <a:ln>
          <a:solidFill>
            <a:srgbClr val="7030A0"/>
          </a:solidFill>
        </a:ln>
      </dgm:spPr>
      <dgm:t>
        <a:bodyPr/>
        <a:lstStyle/>
        <a:p>
          <a:r>
            <a:rPr lang="mi-NZ" dirty="0"/>
            <a:t>Discuss significant purchases related to learning in time for the next years’ budget</a:t>
          </a:r>
          <a:endParaRPr lang="en-NZ" dirty="0"/>
        </a:p>
      </dgm:t>
    </dgm:pt>
    <dgm:pt modelId="{F05375BB-A82E-4F23-B3E0-544E738FDD65}" type="parTrans" cxnId="{60821592-A0E8-4585-862C-8C8EFE6D2B42}">
      <dgm:prSet/>
      <dgm:spPr/>
      <dgm:t>
        <a:bodyPr/>
        <a:lstStyle/>
        <a:p>
          <a:endParaRPr lang="en-NZ"/>
        </a:p>
      </dgm:t>
    </dgm:pt>
    <dgm:pt modelId="{976986A9-B20E-4B20-A106-85E7DB7C781A}" type="sibTrans" cxnId="{60821592-A0E8-4585-862C-8C8EFE6D2B42}">
      <dgm:prSet/>
      <dgm:spPr/>
      <dgm:t>
        <a:bodyPr/>
        <a:lstStyle/>
        <a:p>
          <a:endParaRPr lang="en-NZ"/>
        </a:p>
      </dgm:t>
    </dgm:pt>
    <dgm:pt modelId="{58D88061-2224-4FF1-91C7-D288CD13DD50}">
      <dgm:prSet phldrT="[Text]"/>
      <dgm:spPr>
        <a:ln>
          <a:solidFill>
            <a:srgbClr val="7030A0"/>
          </a:solidFill>
        </a:ln>
      </dgm:spPr>
      <dgm:t>
        <a:bodyPr/>
        <a:lstStyle/>
        <a:p>
          <a:r>
            <a:rPr lang="mi-NZ" dirty="0"/>
            <a:t>Document some of the learning</a:t>
          </a:r>
          <a:endParaRPr lang="en-NZ" dirty="0"/>
        </a:p>
      </dgm:t>
    </dgm:pt>
    <dgm:pt modelId="{865B80A3-9EB0-40E5-87DD-61F202B522E4}" type="parTrans" cxnId="{D80D0864-95C5-4608-8B1A-A4689B7F8994}">
      <dgm:prSet/>
      <dgm:spPr/>
      <dgm:t>
        <a:bodyPr/>
        <a:lstStyle/>
        <a:p>
          <a:endParaRPr lang="en-NZ"/>
        </a:p>
      </dgm:t>
    </dgm:pt>
    <dgm:pt modelId="{092D69B4-CAF6-4554-A7B9-933B84CEC601}" type="sibTrans" cxnId="{D80D0864-95C5-4608-8B1A-A4689B7F8994}">
      <dgm:prSet/>
      <dgm:spPr/>
      <dgm:t>
        <a:bodyPr/>
        <a:lstStyle/>
        <a:p>
          <a:endParaRPr lang="en-NZ"/>
        </a:p>
      </dgm:t>
    </dgm:pt>
    <dgm:pt modelId="{80547A1E-CD32-4D4A-8A24-5F85A427C4C2}" type="pres">
      <dgm:prSet presAssocID="{EFAADDD2-3912-4AD1-8A2E-B1CF7E8DEBF2}" presName="Name0" presStyleCnt="0">
        <dgm:presLayoutVars>
          <dgm:dir/>
          <dgm:animLvl val="lvl"/>
          <dgm:resizeHandles val="exact"/>
        </dgm:presLayoutVars>
      </dgm:prSet>
      <dgm:spPr/>
    </dgm:pt>
    <dgm:pt modelId="{DBBE3D09-C20C-4AA5-B394-F8D9624E97BA}" type="pres">
      <dgm:prSet presAssocID="{249FCFB1-FE9B-4A8B-ADD1-F1405C19D3FC}" presName="composite" presStyleCnt="0"/>
      <dgm:spPr/>
    </dgm:pt>
    <dgm:pt modelId="{BD0A3533-2A61-4F5D-A349-D0B728E955EC}" type="pres">
      <dgm:prSet presAssocID="{249FCFB1-FE9B-4A8B-ADD1-F1405C19D3FC}" presName="parTx" presStyleLbl="alignNode1" presStyleIdx="0" presStyleCnt="3">
        <dgm:presLayoutVars>
          <dgm:chMax val="0"/>
          <dgm:chPref val="0"/>
          <dgm:bulletEnabled val="1"/>
        </dgm:presLayoutVars>
      </dgm:prSet>
      <dgm:spPr/>
    </dgm:pt>
    <dgm:pt modelId="{456E0AB0-7A98-425F-92FF-EA0CF3E55A88}" type="pres">
      <dgm:prSet presAssocID="{249FCFB1-FE9B-4A8B-ADD1-F1405C19D3FC}" presName="desTx" presStyleLbl="alignAccFollowNode1" presStyleIdx="0" presStyleCnt="3">
        <dgm:presLayoutVars>
          <dgm:bulletEnabled val="1"/>
        </dgm:presLayoutVars>
      </dgm:prSet>
      <dgm:spPr/>
    </dgm:pt>
    <dgm:pt modelId="{4169A692-5CC4-44A3-81C8-CCB293BFF212}" type="pres">
      <dgm:prSet presAssocID="{DCECC54D-EBA8-4A18-BFB4-6C4C07815362}" presName="space" presStyleCnt="0"/>
      <dgm:spPr/>
    </dgm:pt>
    <dgm:pt modelId="{F1948861-4F97-4D9A-A1EB-03617BE3A470}" type="pres">
      <dgm:prSet presAssocID="{5CF39540-C3F1-4EC2-9E6B-F8DEB6320F45}" presName="composite" presStyleCnt="0"/>
      <dgm:spPr/>
    </dgm:pt>
    <dgm:pt modelId="{85829028-4F98-4A91-ABCB-12A9D089EF64}" type="pres">
      <dgm:prSet presAssocID="{5CF39540-C3F1-4EC2-9E6B-F8DEB6320F45}" presName="parTx" presStyleLbl="alignNode1" presStyleIdx="1" presStyleCnt="3">
        <dgm:presLayoutVars>
          <dgm:chMax val="0"/>
          <dgm:chPref val="0"/>
          <dgm:bulletEnabled val="1"/>
        </dgm:presLayoutVars>
      </dgm:prSet>
      <dgm:spPr/>
    </dgm:pt>
    <dgm:pt modelId="{2B08363F-BE1B-409E-822D-71E179427EB8}" type="pres">
      <dgm:prSet presAssocID="{5CF39540-C3F1-4EC2-9E6B-F8DEB6320F45}" presName="desTx" presStyleLbl="alignAccFollowNode1" presStyleIdx="1" presStyleCnt="3">
        <dgm:presLayoutVars>
          <dgm:bulletEnabled val="1"/>
        </dgm:presLayoutVars>
      </dgm:prSet>
      <dgm:spPr/>
    </dgm:pt>
    <dgm:pt modelId="{5B56F1EF-8BFA-408D-9566-98ABDD191C6F}" type="pres">
      <dgm:prSet presAssocID="{47B2E920-0309-4B6B-BD27-26D700DE6B8C}" presName="space" presStyleCnt="0"/>
      <dgm:spPr/>
    </dgm:pt>
    <dgm:pt modelId="{DEB40BEA-9CE8-4BF7-9657-575500DACEDF}" type="pres">
      <dgm:prSet presAssocID="{1B556507-D85A-478D-A11F-5621C9889989}" presName="composite" presStyleCnt="0"/>
      <dgm:spPr/>
    </dgm:pt>
    <dgm:pt modelId="{292E6F82-B670-40B0-906F-B9F4F5D4429B}" type="pres">
      <dgm:prSet presAssocID="{1B556507-D85A-478D-A11F-5621C9889989}" presName="parTx" presStyleLbl="alignNode1" presStyleIdx="2" presStyleCnt="3">
        <dgm:presLayoutVars>
          <dgm:chMax val="0"/>
          <dgm:chPref val="0"/>
          <dgm:bulletEnabled val="1"/>
        </dgm:presLayoutVars>
      </dgm:prSet>
      <dgm:spPr/>
    </dgm:pt>
    <dgm:pt modelId="{6318A409-1A41-4DF7-859C-52E3010CF8B9}" type="pres">
      <dgm:prSet presAssocID="{1B556507-D85A-478D-A11F-5621C9889989}" presName="desTx" presStyleLbl="alignAccFollowNode1" presStyleIdx="2" presStyleCnt="3">
        <dgm:presLayoutVars>
          <dgm:bulletEnabled val="1"/>
        </dgm:presLayoutVars>
      </dgm:prSet>
      <dgm:spPr/>
    </dgm:pt>
  </dgm:ptLst>
  <dgm:cxnLst>
    <dgm:cxn modelId="{85A02706-BA45-4473-8938-052EF2CDDD4D}" srcId="{5CF39540-C3F1-4EC2-9E6B-F8DEB6320F45}" destId="{123F31A8-EF4B-47BD-8B72-B77EFE5E5623}" srcOrd="0" destOrd="0" parTransId="{D74D4DD7-50DB-4CA2-9F81-A9D4166CF478}" sibTransId="{18F7009A-E5DE-440F-916E-2FDB09ECAD0D}"/>
    <dgm:cxn modelId="{BD1D2817-17BB-441E-AB8A-DF35C0BE8BEA}" srcId="{EFAADDD2-3912-4AD1-8A2E-B1CF7E8DEBF2}" destId="{1B556507-D85A-478D-A11F-5621C9889989}" srcOrd="2" destOrd="0" parTransId="{0051DD07-AF86-4A91-8180-8878F615F91D}" sibTransId="{8D4258F5-65B9-4D39-A5B7-13BABCD47466}"/>
    <dgm:cxn modelId="{D0F34017-C487-4B5B-8C59-F5BAAFDD9B97}" type="presOf" srcId="{5E99FB99-C955-42DF-83BE-C73D4D8A6958}" destId="{2B08363F-BE1B-409E-822D-71E179427EB8}" srcOrd="0" destOrd="2" presId="urn:microsoft.com/office/officeart/2005/8/layout/hList1"/>
    <dgm:cxn modelId="{090A5B32-7E7F-48C1-ABDF-4116D21F75D1}" srcId="{249FCFB1-FE9B-4A8B-ADD1-F1405C19D3FC}" destId="{32080C3B-F95A-454B-88B7-BE9712B41555}" srcOrd="0" destOrd="0" parTransId="{4BE6BA8A-289C-4DE5-971E-A76C46784224}" sibTransId="{7C59DF6F-356B-423F-AC56-9B9FD1901BD2}"/>
    <dgm:cxn modelId="{D80D0864-95C5-4608-8B1A-A4689B7F8994}" srcId="{249FCFB1-FE9B-4A8B-ADD1-F1405C19D3FC}" destId="{58D88061-2224-4FF1-91C7-D288CD13DD50}" srcOrd="3" destOrd="0" parTransId="{865B80A3-9EB0-40E5-87DD-61F202B522E4}" sibTransId="{092D69B4-CAF6-4554-A7B9-933B84CEC601}"/>
    <dgm:cxn modelId="{238E9966-BAFD-4D67-AB00-B74B2D1C4ACA}" type="presOf" srcId="{58D88061-2224-4FF1-91C7-D288CD13DD50}" destId="{456E0AB0-7A98-425F-92FF-EA0CF3E55A88}" srcOrd="0" destOrd="3" presId="urn:microsoft.com/office/officeart/2005/8/layout/hList1"/>
    <dgm:cxn modelId="{A1931E4C-2B58-4487-9A02-C0E589BBD63E}" type="presOf" srcId="{1B556507-D85A-478D-A11F-5621C9889989}" destId="{292E6F82-B670-40B0-906F-B9F4F5D4429B}" srcOrd="0" destOrd="0" presId="urn:microsoft.com/office/officeart/2005/8/layout/hList1"/>
    <dgm:cxn modelId="{7B64D254-99E5-4F9C-A805-111E0061BEE9}" type="presOf" srcId="{889EAA55-A4F4-472E-A11D-640F0DBCA5FE}" destId="{2B08363F-BE1B-409E-822D-71E179427EB8}" srcOrd="0" destOrd="1" presId="urn:microsoft.com/office/officeart/2005/8/layout/hList1"/>
    <dgm:cxn modelId="{6E43EF7D-E293-4037-91F1-749DAD6BF38D}" type="presOf" srcId="{EFAADDD2-3912-4AD1-8A2E-B1CF7E8DEBF2}" destId="{80547A1E-CD32-4D4A-8A24-5F85A427C4C2}" srcOrd="0" destOrd="0" presId="urn:microsoft.com/office/officeart/2005/8/layout/hList1"/>
    <dgm:cxn modelId="{A56AF77D-E0FB-4961-9F99-30868F6164A1}" type="presOf" srcId="{F38B3A84-95ED-4908-8995-A1355C4A16C2}" destId="{456E0AB0-7A98-425F-92FF-EA0CF3E55A88}" srcOrd="0" destOrd="1" presId="urn:microsoft.com/office/officeart/2005/8/layout/hList1"/>
    <dgm:cxn modelId="{2318987F-DD97-46F1-B42C-7C091B23FDB7}" srcId="{5CF39540-C3F1-4EC2-9E6B-F8DEB6320F45}" destId="{7346DC78-96AF-4FCF-A67F-0F3EE764ADFE}" srcOrd="3" destOrd="0" parTransId="{9F8CD9D1-21B3-4441-8FBF-1EAF6D39151C}" sibTransId="{1D922130-B093-4EF6-AC83-F3D3C034CBB5}"/>
    <dgm:cxn modelId="{59E7728A-61BE-4C75-B36E-21AD669C4D78}" type="presOf" srcId="{123F31A8-EF4B-47BD-8B72-B77EFE5E5623}" destId="{2B08363F-BE1B-409E-822D-71E179427EB8}" srcOrd="0" destOrd="0" presId="urn:microsoft.com/office/officeart/2005/8/layout/hList1"/>
    <dgm:cxn modelId="{8C5D598F-9481-4290-ACEB-2D5004F86FCD}" srcId="{5CF39540-C3F1-4EC2-9E6B-F8DEB6320F45}" destId="{889EAA55-A4F4-472E-A11D-640F0DBCA5FE}" srcOrd="1" destOrd="0" parTransId="{8B888624-CBAF-47B9-8348-A0BDE0C98022}" sibTransId="{65F5D207-01E8-4BCC-9031-DB01BB8B72AD}"/>
    <dgm:cxn modelId="{60821592-A0E8-4585-862C-8C8EFE6D2B42}" srcId="{1B556507-D85A-478D-A11F-5621C9889989}" destId="{584A3081-FAE6-48B5-A43B-58FA861A6B7B}" srcOrd="0" destOrd="0" parTransId="{F05375BB-A82E-4F23-B3E0-544E738FDD65}" sibTransId="{976986A9-B20E-4B20-A106-85E7DB7C781A}"/>
    <dgm:cxn modelId="{7892CC96-440D-4C94-8558-64113335DE4A}" srcId="{249FCFB1-FE9B-4A8B-ADD1-F1405C19D3FC}" destId="{277269B2-1D89-43E0-A76F-AC1232F1587F}" srcOrd="2" destOrd="0" parTransId="{D35A3ECB-6CFF-478E-9642-3270DF025AC4}" sibTransId="{AE423899-DF92-43F7-89DE-84A4002AB7F3}"/>
    <dgm:cxn modelId="{E9E44FB2-F508-41CF-A559-33260663DD5C}" srcId="{EFAADDD2-3912-4AD1-8A2E-B1CF7E8DEBF2}" destId="{249FCFB1-FE9B-4A8B-ADD1-F1405C19D3FC}" srcOrd="0" destOrd="0" parTransId="{541D5698-D4BD-4263-8E72-9ADC1EC62877}" sibTransId="{DCECC54D-EBA8-4A18-BFB4-6C4C07815362}"/>
    <dgm:cxn modelId="{E708E6C9-B06F-48E1-9510-B3C0656C2469}" type="presOf" srcId="{584A3081-FAE6-48B5-A43B-58FA861A6B7B}" destId="{6318A409-1A41-4DF7-859C-52E3010CF8B9}" srcOrd="0" destOrd="0" presId="urn:microsoft.com/office/officeart/2005/8/layout/hList1"/>
    <dgm:cxn modelId="{E0A462CF-4626-4DB4-9497-171929B04E02}" type="presOf" srcId="{5CF39540-C3F1-4EC2-9E6B-F8DEB6320F45}" destId="{85829028-4F98-4A91-ABCB-12A9D089EF64}" srcOrd="0" destOrd="0" presId="urn:microsoft.com/office/officeart/2005/8/layout/hList1"/>
    <dgm:cxn modelId="{E2F027D0-3583-4DF7-A1D2-8A390E0BF6FB}" type="presOf" srcId="{249FCFB1-FE9B-4A8B-ADD1-F1405C19D3FC}" destId="{BD0A3533-2A61-4F5D-A349-D0B728E955EC}" srcOrd="0" destOrd="0" presId="urn:microsoft.com/office/officeart/2005/8/layout/hList1"/>
    <dgm:cxn modelId="{7D955AD2-035C-4C22-8ED8-4FA3C60C5703}" type="presOf" srcId="{32080C3B-F95A-454B-88B7-BE9712B41555}" destId="{456E0AB0-7A98-425F-92FF-EA0CF3E55A88}" srcOrd="0" destOrd="0" presId="urn:microsoft.com/office/officeart/2005/8/layout/hList1"/>
    <dgm:cxn modelId="{EEB0DFDD-04DE-4B24-BF3E-E6B0FD3A80AF}" type="presOf" srcId="{7346DC78-96AF-4FCF-A67F-0F3EE764ADFE}" destId="{2B08363F-BE1B-409E-822D-71E179427EB8}" srcOrd="0" destOrd="3" presId="urn:microsoft.com/office/officeart/2005/8/layout/hList1"/>
    <dgm:cxn modelId="{947DA2E0-C3C1-41A0-8FD6-AC20940F5654}" srcId="{EFAADDD2-3912-4AD1-8A2E-B1CF7E8DEBF2}" destId="{5CF39540-C3F1-4EC2-9E6B-F8DEB6320F45}" srcOrd="1" destOrd="0" parTransId="{F82D524D-EC2E-42AB-B2F3-A7E4092C24B4}" sibTransId="{47B2E920-0309-4B6B-BD27-26D700DE6B8C}"/>
    <dgm:cxn modelId="{97D7B6E2-7E8C-4242-B1DB-FB02D29BA514}" srcId="{5CF39540-C3F1-4EC2-9E6B-F8DEB6320F45}" destId="{5E99FB99-C955-42DF-83BE-C73D4D8A6958}" srcOrd="2" destOrd="0" parTransId="{953D0B63-304B-4BE7-8E80-78575A8BC0DF}" sibTransId="{E4FAA32A-1408-40AF-9182-094A1136DAED}"/>
    <dgm:cxn modelId="{B888F1F5-2784-4C2C-B2F9-3C4158C04713}" type="presOf" srcId="{277269B2-1D89-43E0-A76F-AC1232F1587F}" destId="{456E0AB0-7A98-425F-92FF-EA0CF3E55A88}" srcOrd="0" destOrd="2" presId="urn:microsoft.com/office/officeart/2005/8/layout/hList1"/>
    <dgm:cxn modelId="{9758F1FF-18A6-4D65-ADBB-8A1244EB13D8}" srcId="{249FCFB1-FE9B-4A8B-ADD1-F1405C19D3FC}" destId="{F38B3A84-95ED-4908-8995-A1355C4A16C2}" srcOrd="1" destOrd="0" parTransId="{F8062289-B513-45CF-A944-563068BE9327}" sibTransId="{6D18659E-96B0-4978-9908-53F950FD41A0}"/>
    <dgm:cxn modelId="{579D3614-648C-42AB-8869-AD47AE524BF1}" type="presParOf" srcId="{80547A1E-CD32-4D4A-8A24-5F85A427C4C2}" destId="{DBBE3D09-C20C-4AA5-B394-F8D9624E97BA}" srcOrd="0" destOrd="0" presId="urn:microsoft.com/office/officeart/2005/8/layout/hList1"/>
    <dgm:cxn modelId="{9B2E434B-1B56-4786-BA4F-C05D52A64FBE}" type="presParOf" srcId="{DBBE3D09-C20C-4AA5-B394-F8D9624E97BA}" destId="{BD0A3533-2A61-4F5D-A349-D0B728E955EC}" srcOrd="0" destOrd="0" presId="urn:microsoft.com/office/officeart/2005/8/layout/hList1"/>
    <dgm:cxn modelId="{557F4C4E-97DF-4F20-8F52-0DA4A1403E5F}" type="presParOf" srcId="{DBBE3D09-C20C-4AA5-B394-F8D9624E97BA}" destId="{456E0AB0-7A98-425F-92FF-EA0CF3E55A88}" srcOrd="1" destOrd="0" presId="urn:microsoft.com/office/officeart/2005/8/layout/hList1"/>
    <dgm:cxn modelId="{DD206D2F-0CB5-4F9A-AE3D-E118CC941A20}" type="presParOf" srcId="{80547A1E-CD32-4D4A-8A24-5F85A427C4C2}" destId="{4169A692-5CC4-44A3-81C8-CCB293BFF212}" srcOrd="1" destOrd="0" presId="urn:microsoft.com/office/officeart/2005/8/layout/hList1"/>
    <dgm:cxn modelId="{3AAACE11-3164-4016-9195-B0B39DD910DE}" type="presParOf" srcId="{80547A1E-CD32-4D4A-8A24-5F85A427C4C2}" destId="{F1948861-4F97-4D9A-A1EB-03617BE3A470}" srcOrd="2" destOrd="0" presId="urn:microsoft.com/office/officeart/2005/8/layout/hList1"/>
    <dgm:cxn modelId="{8945FADA-B145-4139-810D-E97119BB2558}" type="presParOf" srcId="{F1948861-4F97-4D9A-A1EB-03617BE3A470}" destId="{85829028-4F98-4A91-ABCB-12A9D089EF64}" srcOrd="0" destOrd="0" presId="urn:microsoft.com/office/officeart/2005/8/layout/hList1"/>
    <dgm:cxn modelId="{7C8C8F9D-7CED-4CBA-86C5-616ECD569E7E}" type="presParOf" srcId="{F1948861-4F97-4D9A-A1EB-03617BE3A470}" destId="{2B08363F-BE1B-409E-822D-71E179427EB8}" srcOrd="1" destOrd="0" presId="urn:microsoft.com/office/officeart/2005/8/layout/hList1"/>
    <dgm:cxn modelId="{C763DDF2-C11C-4554-8F29-B6F24E3809E0}" type="presParOf" srcId="{80547A1E-CD32-4D4A-8A24-5F85A427C4C2}" destId="{5B56F1EF-8BFA-408D-9566-98ABDD191C6F}" srcOrd="3" destOrd="0" presId="urn:microsoft.com/office/officeart/2005/8/layout/hList1"/>
    <dgm:cxn modelId="{8E01F9AE-28CA-4548-858A-376F0D421421}" type="presParOf" srcId="{80547A1E-CD32-4D4A-8A24-5F85A427C4C2}" destId="{DEB40BEA-9CE8-4BF7-9657-575500DACEDF}" srcOrd="4" destOrd="0" presId="urn:microsoft.com/office/officeart/2005/8/layout/hList1"/>
    <dgm:cxn modelId="{5490B0FB-E414-44B3-B06F-2DD17BDB7FDC}" type="presParOf" srcId="{DEB40BEA-9CE8-4BF7-9657-575500DACEDF}" destId="{292E6F82-B670-40B0-906F-B9F4F5D4429B}" srcOrd="0" destOrd="0" presId="urn:microsoft.com/office/officeart/2005/8/layout/hList1"/>
    <dgm:cxn modelId="{2289AB7D-AC68-4B99-B443-22FECCB6FE75}" type="presParOf" srcId="{DEB40BEA-9CE8-4BF7-9657-575500DACEDF}" destId="{6318A409-1A41-4DF7-859C-52E3010CF8B9}"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0E4C60-5BF1-460F-9785-A2F425A39115}"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NZ"/>
        </a:p>
      </dgm:t>
    </dgm:pt>
    <dgm:pt modelId="{4AFB1F43-0EDC-41A0-912B-B7D5375518DF}">
      <dgm:prSet phldrT="[Text]"/>
      <dgm:spPr>
        <a:noFill/>
        <a:ln>
          <a:solidFill>
            <a:srgbClr val="7030A0"/>
          </a:solidFill>
        </a:ln>
      </dgm:spPr>
      <dgm:t>
        <a:bodyPr/>
        <a:lstStyle/>
        <a:p>
          <a:r>
            <a:rPr lang="mi-NZ">
              <a:solidFill>
                <a:schemeClr val="tx1"/>
              </a:solidFill>
            </a:rPr>
            <a:t>Think out loud</a:t>
          </a:r>
          <a:endParaRPr lang="en-NZ">
            <a:solidFill>
              <a:schemeClr val="tx1"/>
            </a:solidFill>
          </a:endParaRPr>
        </a:p>
      </dgm:t>
    </dgm:pt>
    <dgm:pt modelId="{50C0DFB2-4D7B-46E0-AA6B-39CB53D3400C}" type="parTrans" cxnId="{FEB862C5-3776-4E44-8028-498F47BC91BC}">
      <dgm:prSet/>
      <dgm:spPr/>
      <dgm:t>
        <a:bodyPr/>
        <a:lstStyle/>
        <a:p>
          <a:endParaRPr lang="en-NZ"/>
        </a:p>
      </dgm:t>
    </dgm:pt>
    <dgm:pt modelId="{8FD119B5-6F4F-44A6-9D4F-B6D6AC759E3D}" type="sibTrans" cxnId="{FEB862C5-3776-4E44-8028-498F47BC91BC}">
      <dgm:prSet/>
      <dgm:spPr/>
      <dgm:t>
        <a:bodyPr/>
        <a:lstStyle/>
        <a:p>
          <a:endParaRPr lang="en-NZ"/>
        </a:p>
      </dgm:t>
    </dgm:pt>
    <dgm:pt modelId="{50EEFC73-CFFD-4EBE-919E-12A394451B45}">
      <dgm:prSet phldrT="[Text]"/>
      <dgm:spPr>
        <a:noFill/>
        <a:ln>
          <a:solidFill>
            <a:srgbClr val="7030A0"/>
          </a:solidFill>
        </a:ln>
      </dgm:spPr>
      <dgm:t>
        <a:bodyPr/>
        <a:lstStyle/>
        <a:p>
          <a:r>
            <a:rPr lang="mi-NZ" dirty="0">
              <a:solidFill>
                <a:schemeClr val="tx1"/>
              </a:solidFill>
            </a:rPr>
            <a:t>Have prompts and templates available</a:t>
          </a:r>
          <a:endParaRPr lang="en-NZ" dirty="0">
            <a:solidFill>
              <a:schemeClr val="tx1"/>
            </a:solidFill>
          </a:endParaRPr>
        </a:p>
      </dgm:t>
    </dgm:pt>
    <dgm:pt modelId="{C1C9BC27-E4AF-4242-B8FC-72A7F74D9804}" type="parTrans" cxnId="{D172902C-8F18-40AA-A6DF-172A106E2451}">
      <dgm:prSet/>
      <dgm:spPr/>
      <dgm:t>
        <a:bodyPr/>
        <a:lstStyle/>
        <a:p>
          <a:endParaRPr lang="en-NZ"/>
        </a:p>
      </dgm:t>
    </dgm:pt>
    <dgm:pt modelId="{273CD952-CA1F-4485-A0E8-98EE87D1AFC7}" type="sibTrans" cxnId="{D172902C-8F18-40AA-A6DF-172A106E2451}">
      <dgm:prSet/>
      <dgm:spPr/>
      <dgm:t>
        <a:bodyPr/>
        <a:lstStyle/>
        <a:p>
          <a:endParaRPr lang="en-NZ"/>
        </a:p>
      </dgm:t>
    </dgm:pt>
    <dgm:pt modelId="{27FDA4F5-1ED7-4ADD-8E51-94E8B99B3120}">
      <dgm:prSet phldrT="[Text]"/>
      <dgm:spPr>
        <a:noFill/>
        <a:ln>
          <a:solidFill>
            <a:srgbClr val="7030A0"/>
          </a:solidFill>
        </a:ln>
      </dgm:spPr>
      <dgm:t>
        <a:bodyPr/>
        <a:lstStyle/>
        <a:p>
          <a:r>
            <a:rPr lang="mi-NZ" dirty="0">
              <a:solidFill>
                <a:schemeClr val="tx1"/>
              </a:solidFill>
            </a:rPr>
            <a:t>Use Te Whāriki in Hui</a:t>
          </a:r>
          <a:endParaRPr lang="en-NZ" dirty="0">
            <a:solidFill>
              <a:schemeClr val="tx1"/>
            </a:solidFill>
          </a:endParaRPr>
        </a:p>
      </dgm:t>
    </dgm:pt>
    <dgm:pt modelId="{30613D4D-17A7-4808-BFCD-531758B1F930}" type="parTrans" cxnId="{A3D181A3-F5E0-48E7-A380-732CBC32DEE0}">
      <dgm:prSet/>
      <dgm:spPr/>
      <dgm:t>
        <a:bodyPr/>
        <a:lstStyle/>
        <a:p>
          <a:endParaRPr lang="en-NZ"/>
        </a:p>
      </dgm:t>
    </dgm:pt>
    <dgm:pt modelId="{0F32B4E1-17C5-4983-991D-D07B0A4A544C}" type="sibTrans" cxnId="{A3D181A3-F5E0-48E7-A380-732CBC32DEE0}">
      <dgm:prSet/>
      <dgm:spPr/>
      <dgm:t>
        <a:bodyPr/>
        <a:lstStyle/>
        <a:p>
          <a:endParaRPr lang="en-NZ"/>
        </a:p>
      </dgm:t>
    </dgm:pt>
    <dgm:pt modelId="{353034CB-DAEC-4F85-80ED-C998ED76ED1A}">
      <dgm:prSet phldrT="[Text]"/>
      <dgm:spPr>
        <a:noFill/>
        <a:ln>
          <a:solidFill>
            <a:srgbClr val="7030A0"/>
          </a:solidFill>
        </a:ln>
      </dgm:spPr>
      <dgm:t>
        <a:bodyPr/>
        <a:lstStyle/>
        <a:p>
          <a:r>
            <a:rPr lang="mi-NZ" dirty="0">
              <a:solidFill>
                <a:schemeClr val="tx1"/>
              </a:solidFill>
            </a:rPr>
            <a:t>Use a private social media group</a:t>
          </a:r>
          <a:endParaRPr lang="en-NZ" dirty="0">
            <a:solidFill>
              <a:schemeClr val="tx1"/>
            </a:solidFill>
          </a:endParaRPr>
        </a:p>
      </dgm:t>
    </dgm:pt>
    <dgm:pt modelId="{583FE60B-469F-49AA-BBBC-126BCD583586}" type="parTrans" cxnId="{1BAFA55B-C851-4241-94A4-C9333279D454}">
      <dgm:prSet/>
      <dgm:spPr/>
      <dgm:t>
        <a:bodyPr/>
        <a:lstStyle/>
        <a:p>
          <a:endParaRPr lang="en-NZ"/>
        </a:p>
      </dgm:t>
    </dgm:pt>
    <dgm:pt modelId="{A363F2B2-E688-41AD-8367-F54AC09DACE2}" type="sibTrans" cxnId="{1BAFA55B-C851-4241-94A4-C9333279D454}">
      <dgm:prSet/>
      <dgm:spPr/>
      <dgm:t>
        <a:bodyPr/>
        <a:lstStyle/>
        <a:p>
          <a:endParaRPr lang="en-NZ"/>
        </a:p>
      </dgm:t>
    </dgm:pt>
    <dgm:pt modelId="{070B7C31-FCC6-4968-BB8B-0EAFC7178B1C}">
      <dgm:prSet phldrT="[Text]"/>
      <dgm:spPr>
        <a:noFill/>
        <a:ln>
          <a:solidFill>
            <a:srgbClr val="7030A0"/>
          </a:solidFill>
        </a:ln>
      </dgm:spPr>
      <dgm:t>
        <a:bodyPr/>
        <a:lstStyle/>
        <a:p>
          <a:r>
            <a:rPr lang="mi-NZ" dirty="0">
              <a:solidFill>
                <a:schemeClr val="tx1"/>
              </a:solidFill>
            </a:rPr>
            <a:t>Have child focus hui</a:t>
          </a:r>
          <a:endParaRPr lang="en-NZ" dirty="0">
            <a:solidFill>
              <a:schemeClr val="tx1"/>
            </a:solidFill>
          </a:endParaRPr>
        </a:p>
      </dgm:t>
    </dgm:pt>
    <dgm:pt modelId="{2F730C98-B750-46E2-BCBA-9AEEFE77DE4A}" type="parTrans" cxnId="{2BEF73E9-DD40-4C6B-9063-2D828DBFCB7C}">
      <dgm:prSet/>
      <dgm:spPr/>
      <dgm:t>
        <a:bodyPr/>
        <a:lstStyle/>
        <a:p>
          <a:endParaRPr lang="en-NZ"/>
        </a:p>
      </dgm:t>
    </dgm:pt>
    <dgm:pt modelId="{AE8448FC-4FBD-45B2-90B0-9F8E2DF928FB}" type="sibTrans" cxnId="{2BEF73E9-DD40-4C6B-9063-2D828DBFCB7C}">
      <dgm:prSet/>
      <dgm:spPr/>
      <dgm:t>
        <a:bodyPr/>
        <a:lstStyle/>
        <a:p>
          <a:endParaRPr lang="en-NZ"/>
        </a:p>
      </dgm:t>
    </dgm:pt>
    <dgm:pt modelId="{72C33803-DDB0-4231-BC1A-0BB212428346}">
      <dgm:prSet phldrT="[Text]"/>
      <dgm:spPr>
        <a:noFill/>
        <a:ln>
          <a:solidFill>
            <a:srgbClr val="7030A0"/>
          </a:solidFill>
        </a:ln>
      </dgm:spPr>
      <dgm:t>
        <a:bodyPr/>
        <a:lstStyle/>
        <a:p>
          <a:r>
            <a:rPr lang="mi-NZ">
              <a:solidFill>
                <a:schemeClr val="tx1"/>
              </a:solidFill>
            </a:rPr>
            <a:t>Play Te Whāriki bingo or other “games”</a:t>
          </a:r>
          <a:endParaRPr lang="en-NZ">
            <a:solidFill>
              <a:schemeClr val="tx1"/>
            </a:solidFill>
          </a:endParaRPr>
        </a:p>
      </dgm:t>
    </dgm:pt>
    <dgm:pt modelId="{DC5F4790-9E05-47FE-9EBD-88E4E5E02EEB}" type="parTrans" cxnId="{EF9D0B54-4686-4BA7-9802-B4FF79C90396}">
      <dgm:prSet/>
      <dgm:spPr/>
      <dgm:t>
        <a:bodyPr/>
        <a:lstStyle/>
        <a:p>
          <a:endParaRPr lang="en-NZ"/>
        </a:p>
      </dgm:t>
    </dgm:pt>
    <dgm:pt modelId="{E72289C3-3D32-4DE6-9FA9-E547035AA215}" type="sibTrans" cxnId="{EF9D0B54-4686-4BA7-9802-B4FF79C90396}">
      <dgm:prSet/>
      <dgm:spPr/>
      <dgm:t>
        <a:bodyPr/>
        <a:lstStyle/>
        <a:p>
          <a:endParaRPr lang="en-NZ"/>
        </a:p>
      </dgm:t>
    </dgm:pt>
    <dgm:pt modelId="{10AA6CC0-5D59-457C-8171-C5B1DC3D6E4F}">
      <dgm:prSet phldrT="[Text]"/>
      <dgm:spPr>
        <a:noFill/>
        <a:ln>
          <a:solidFill>
            <a:srgbClr val="7030A0"/>
          </a:solidFill>
        </a:ln>
      </dgm:spPr>
      <dgm:t>
        <a:bodyPr/>
        <a:lstStyle/>
        <a:p>
          <a:r>
            <a:rPr lang="mi-NZ">
              <a:solidFill>
                <a:schemeClr val="tx1"/>
              </a:solidFill>
            </a:rPr>
            <a:t>Buddy up</a:t>
          </a:r>
          <a:endParaRPr lang="en-NZ">
            <a:solidFill>
              <a:schemeClr val="tx1"/>
            </a:solidFill>
          </a:endParaRPr>
        </a:p>
      </dgm:t>
    </dgm:pt>
    <dgm:pt modelId="{CD24365C-F400-4303-A21E-AE50C4DF783B}" type="parTrans" cxnId="{B875AD5D-0261-4810-BFE1-83D0BBEAEE9B}">
      <dgm:prSet/>
      <dgm:spPr/>
      <dgm:t>
        <a:bodyPr/>
        <a:lstStyle/>
        <a:p>
          <a:endParaRPr lang="en-NZ"/>
        </a:p>
      </dgm:t>
    </dgm:pt>
    <dgm:pt modelId="{77FAB8E1-AF3C-49DF-81CB-5834CE263F8D}" type="sibTrans" cxnId="{B875AD5D-0261-4810-BFE1-83D0BBEAEE9B}">
      <dgm:prSet/>
      <dgm:spPr/>
      <dgm:t>
        <a:bodyPr/>
        <a:lstStyle/>
        <a:p>
          <a:endParaRPr lang="en-NZ"/>
        </a:p>
      </dgm:t>
    </dgm:pt>
    <dgm:pt modelId="{36104C14-1EBE-4A53-A89A-A3E0D044BFC0}">
      <dgm:prSet phldrT="[Text]"/>
      <dgm:spPr>
        <a:noFill/>
        <a:ln>
          <a:solidFill>
            <a:srgbClr val="7030A0"/>
          </a:solidFill>
        </a:ln>
      </dgm:spPr>
      <dgm:t>
        <a:bodyPr/>
        <a:lstStyle/>
        <a:p>
          <a:r>
            <a:rPr lang="mi-NZ" dirty="0">
              <a:solidFill>
                <a:schemeClr val="tx1"/>
              </a:solidFill>
            </a:rPr>
            <a:t>Encourage participation in the Playcentre Education programme</a:t>
          </a:r>
          <a:endParaRPr lang="en-NZ" dirty="0">
            <a:solidFill>
              <a:schemeClr val="tx1"/>
            </a:solidFill>
          </a:endParaRPr>
        </a:p>
      </dgm:t>
    </dgm:pt>
    <dgm:pt modelId="{14A0B4AD-EC98-4D17-810E-244F9CB78629}" type="parTrans" cxnId="{31BAD200-0C76-49A0-8BA5-BC165A21846E}">
      <dgm:prSet/>
      <dgm:spPr/>
      <dgm:t>
        <a:bodyPr/>
        <a:lstStyle/>
        <a:p>
          <a:endParaRPr lang="en-NZ"/>
        </a:p>
      </dgm:t>
    </dgm:pt>
    <dgm:pt modelId="{A9E45EA3-43AB-4DD6-AD0C-2AC7E1DC0CC6}" type="sibTrans" cxnId="{31BAD200-0C76-49A0-8BA5-BC165A21846E}">
      <dgm:prSet/>
      <dgm:spPr/>
      <dgm:t>
        <a:bodyPr/>
        <a:lstStyle/>
        <a:p>
          <a:endParaRPr lang="en-NZ"/>
        </a:p>
      </dgm:t>
    </dgm:pt>
    <dgm:pt modelId="{2A8A346F-9309-436B-827C-4FF6B4AB5968}" type="pres">
      <dgm:prSet presAssocID="{C30E4C60-5BF1-460F-9785-A2F425A39115}" presName="diagram" presStyleCnt="0">
        <dgm:presLayoutVars>
          <dgm:dir/>
          <dgm:resizeHandles val="exact"/>
        </dgm:presLayoutVars>
      </dgm:prSet>
      <dgm:spPr/>
    </dgm:pt>
    <dgm:pt modelId="{9F204E34-63F5-4C78-9E62-43F2773A4E09}" type="pres">
      <dgm:prSet presAssocID="{4AFB1F43-0EDC-41A0-912B-B7D5375518DF}" presName="node" presStyleLbl="node1" presStyleIdx="0" presStyleCnt="8">
        <dgm:presLayoutVars>
          <dgm:bulletEnabled val="1"/>
        </dgm:presLayoutVars>
      </dgm:prSet>
      <dgm:spPr/>
    </dgm:pt>
    <dgm:pt modelId="{A5C236EE-AC67-4EEB-8B67-C8AC6993904A}" type="pres">
      <dgm:prSet presAssocID="{8FD119B5-6F4F-44A6-9D4F-B6D6AC759E3D}" presName="sibTrans" presStyleCnt="0"/>
      <dgm:spPr/>
    </dgm:pt>
    <dgm:pt modelId="{17E0227F-55D9-4DD7-B0A4-7DAA72C3B922}" type="pres">
      <dgm:prSet presAssocID="{50EEFC73-CFFD-4EBE-919E-12A394451B45}" presName="node" presStyleLbl="node1" presStyleIdx="1" presStyleCnt="8">
        <dgm:presLayoutVars>
          <dgm:bulletEnabled val="1"/>
        </dgm:presLayoutVars>
      </dgm:prSet>
      <dgm:spPr/>
    </dgm:pt>
    <dgm:pt modelId="{3721B79E-4B02-46F4-9BC8-7AC4A8D11D74}" type="pres">
      <dgm:prSet presAssocID="{273CD952-CA1F-4485-A0E8-98EE87D1AFC7}" presName="sibTrans" presStyleCnt="0"/>
      <dgm:spPr/>
    </dgm:pt>
    <dgm:pt modelId="{9FF215A6-F5F9-4126-917B-5B935B5B4222}" type="pres">
      <dgm:prSet presAssocID="{27FDA4F5-1ED7-4ADD-8E51-94E8B99B3120}" presName="node" presStyleLbl="node1" presStyleIdx="2" presStyleCnt="8">
        <dgm:presLayoutVars>
          <dgm:bulletEnabled val="1"/>
        </dgm:presLayoutVars>
      </dgm:prSet>
      <dgm:spPr/>
    </dgm:pt>
    <dgm:pt modelId="{616882E7-3A60-47CC-A755-ACB17C2977C4}" type="pres">
      <dgm:prSet presAssocID="{0F32B4E1-17C5-4983-991D-D07B0A4A544C}" presName="sibTrans" presStyleCnt="0"/>
      <dgm:spPr/>
    </dgm:pt>
    <dgm:pt modelId="{A99828C7-1493-40E4-AD04-6E906F881E1F}" type="pres">
      <dgm:prSet presAssocID="{353034CB-DAEC-4F85-80ED-C998ED76ED1A}" presName="node" presStyleLbl="node1" presStyleIdx="3" presStyleCnt="8">
        <dgm:presLayoutVars>
          <dgm:bulletEnabled val="1"/>
        </dgm:presLayoutVars>
      </dgm:prSet>
      <dgm:spPr/>
    </dgm:pt>
    <dgm:pt modelId="{1B5B1A82-4A46-4965-9266-F931D062601D}" type="pres">
      <dgm:prSet presAssocID="{A363F2B2-E688-41AD-8367-F54AC09DACE2}" presName="sibTrans" presStyleCnt="0"/>
      <dgm:spPr/>
    </dgm:pt>
    <dgm:pt modelId="{B67D4A3E-5ECB-4ABF-ADA9-F83A1221C066}" type="pres">
      <dgm:prSet presAssocID="{070B7C31-FCC6-4968-BB8B-0EAFC7178B1C}" presName="node" presStyleLbl="node1" presStyleIdx="4" presStyleCnt="8">
        <dgm:presLayoutVars>
          <dgm:bulletEnabled val="1"/>
        </dgm:presLayoutVars>
      </dgm:prSet>
      <dgm:spPr/>
    </dgm:pt>
    <dgm:pt modelId="{9F7D4A34-7B65-4A8B-B2E8-74B5C577D3ED}" type="pres">
      <dgm:prSet presAssocID="{AE8448FC-4FBD-45B2-90B0-9F8E2DF928FB}" presName="sibTrans" presStyleCnt="0"/>
      <dgm:spPr/>
    </dgm:pt>
    <dgm:pt modelId="{270C19AB-6877-44D7-A41B-BC21BB848961}" type="pres">
      <dgm:prSet presAssocID="{72C33803-DDB0-4231-BC1A-0BB212428346}" presName="node" presStyleLbl="node1" presStyleIdx="5" presStyleCnt="8">
        <dgm:presLayoutVars>
          <dgm:bulletEnabled val="1"/>
        </dgm:presLayoutVars>
      </dgm:prSet>
      <dgm:spPr/>
    </dgm:pt>
    <dgm:pt modelId="{659CCCBE-6FE9-42F5-BF4E-0A0C75474BEE}" type="pres">
      <dgm:prSet presAssocID="{E72289C3-3D32-4DE6-9FA9-E547035AA215}" presName="sibTrans" presStyleCnt="0"/>
      <dgm:spPr/>
    </dgm:pt>
    <dgm:pt modelId="{86B285D7-C03F-4B65-BD5C-9DED306AC88C}" type="pres">
      <dgm:prSet presAssocID="{10AA6CC0-5D59-457C-8171-C5B1DC3D6E4F}" presName="node" presStyleLbl="node1" presStyleIdx="6" presStyleCnt="8">
        <dgm:presLayoutVars>
          <dgm:bulletEnabled val="1"/>
        </dgm:presLayoutVars>
      </dgm:prSet>
      <dgm:spPr/>
    </dgm:pt>
    <dgm:pt modelId="{6C2E3135-A73D-4DBC-8E4D-8697431DDB95}" type="pres">
      <dgm:prSet presAssocID="{77FAB8E1-AF3C-49DF-81CB-5834CE263F8D}" presName="sibTrans" presStyleCnt="0"/>
      <dgm:spPr/>
    </dgm:pt>
    <dgm:pt modelId="{9888F871-BB58-409A-AF82-71C182449358}" type="pres">
      <dgm:prSet presAssocID="{36104C14-1EBE-4A53-A89A-A3E0D044BFC0}" presName="node" presStyleLbl="node1" presStyleIdx="7" presStyleCnt="8">
        <dgm:presLayoutVars>
          <dgm:bulletEnabled val="1"/>
        </dgm:presLayoutVars>
      </dgm:prSet>
      <dgm:spPr/>
    </dgm:pt>
  </dgm:ptLst>
  <dgm:cxnLst>
    <dgm:cxn modelId="{31BAD200-0C76-49A0-8BA5-BC165A21846E}" srcId="{C30E4C60-5BF1-460F-9785-A2F425A39115}" destId="{36104C14-1EBE-4A53-A89A-A3E0D044BFC0}" srcOrd="7" destOrd="0" parTransId="{14A0B4AD-EC98-4D17-810E-244F9CB78629}" sibTransId="{A9E45EA3-43AB-4DD6-AD0C-2AC7E1DC0CC6}"/>
    <dgm:cxn modelId="{5274DB22-33B5-40CD-924A-A429976D4AE5}" type="presOf" srcId="{27FDA4F5-1ED7-4ADD-8E51-94E8B99B3120}" destId="{9FF215A6-F5F9-4126-917B-5B935B5B4222}" srcOrd="0" destOrd="0" presId="urn:microsoft.com/office/officeart/2005/8/layout/default"/>
    <dgm:cxn modelId="{D172902C-8F18-40AA-A6DF-172A106E2451}" srcId="{C30E4C60-5BF1-460F-9785-A2F425A39115}" destId="{50EEFC73-CFFD-4EBE-919E-12A394451B45}" srcOrd="1" destOrd="0" parTransId="{C1C9BC27-E4AF-4242-B8FC-72A7F74D9804}" sibTransId="{273CD952-CA1F-4485-A0E8-98EE87D1AFC7}"/>
    <dgm:cxn modelId="{1BAFA55B-C851-4241-94A4-C9333279D454}" srcId="{C30E4C60-5BF1-460F-9785-A2F425A39115}" destId="{353034CB-DAEC-4F85-80ED-C998ED76ED1A}" srcOrd="3" destOrd="0" parTransId="{583FE60B-469F-49AA-BBBC-126BCD583586}" sibTransId="{A363F2B2-E688-41AD-8367-F54AC09DACE2}"/>
    <dgm:cxn modelId="{B875AD5D-0261-4810-BFE1-83D0BBEAEE9B}" srcId="{C30E4C60-5BF1-460F-9785-A2F425A39115}" destId="{10AA6CC0-5D59-457C-8171-C5B1DC3D6E4F}" srcOrd="6" destOrd="0" parTransId="{CD24365C-F400-4303-A21E-AE50C4DF783B}" sibTransId="{77FAB8E1-AF3C-49DF-81CB-5834CE263F8D}"/>
    <dgm:cxn modelId="{E8EA7E45-9450-4ABE-A1CF-9EBE289846E1}" type="presOf" srcId="{36104C14-1EBE-4A53-A89A-A3E0D044BFC0}" destId="{9888F871-BB58-409A-AF82-71C182449358}" srcOrd="0" destOrd="0" presId="urn:microsoft.com/office/officeart/2005/8/layout/default"/>
    <dgm:cxn modelId="{34A71A4D-2760-4CD2-B274-28613F5D03EE}" type="presOf" srcId="{72C33803-DDB0-4231-BC1A-0BB212428346}" destId="{270C19AB-6877-44D7-A41B-BC21BB848961}" srcOrd="0" destOrd="0" presId="urn:microsoft.com/office/officeart/2005/8/layout/default"/>
    <dgm:cxn modelId="{AE0BAB72-4DA9-42E2-B2EF-520C06E7152B}" type="presOf" srcId="{50EEFC73-CFFD-4EBE-919E-12A394451B45}" destId="{17E0227F-55D9-4DD7-B0A4-7DAA72C3B922}" srcOrd="0" destOrd="0" presId="urn:microsoft.com/office/officeart/2005/8/layout/default"/>
    <dgm:cxn modelId="{EF9D0B54-4686-4BA7-9802-B4FF79C90396}" srcId="{C30E4C60-5BF1-460F-9785-A2F425A39115}" destId="{72C33803-DDB0-4231-BC1A-0BB212428346}" srcOrd="5" destOrd="0" parTransId="{DC5F4790-9E05-47FE-9EBD-88E4E5E02EEB}" sibTransId="{E72289C3-3D32-4DE6-9FA9-E547035AA215}"/>
    <dgm:cxn modelId="{A65CC67F-EE2A-452F-AEF8-25E7A0ECB2EF}" type="presOf" srcId="{4AFB1F43-0EDC-41A0-912B-B7D5375518DF}" destId="{9F204E34-63F5-4C78-9E62-43F2773A4E09}" srcOrd="0" destOrd="0" presId="urn:microsoft.com/office/officeart/2005/8/layout/default"/>
    <dgm:cxn modelId="{A9A05EA2-06DB-4641-B9E8-2B64B621BA24}" type="presOf" srcId="{070B7C31-FCC6-4968-BB8B-0EAFC7178B1C}" destId="{B67D4A3E-5ECB-4ABF-ADA9-F83A1221C066}" srcOrd="0" destOrd="0" presId="urn:microsoft.com/office/officeart/2005/8/layout/default"/>
    <dgm:cxn modelId="{A3D181A3-F5E0-48E7-A380-732CBC32DEE0}" srcId="{C30E4C60-5BF1-460F-9785-A2F425A39115}" destId="{27FDA4F5-1ED7-4ADD-8E51-94E8B99B3120}" srcOrd="2" destOrd="0" parTransId="{30613D4D-17A7-4808-BFCD-531758B1F930}" sibTransId="{0F32B4E1-17C5-4983-991D-D07B0A4A544C}"/>
    <dgm:cxn modelId="{A177E6B7-51EA-4759-AE91-FBAEE6E754B8}" type="presOf" srcId="{353034CB-DAEC-4F85-80ED-C998ED76ED1A}" destId="{A99828C7-1493-40E4-AD04-6E906F881E1F}" srcOrd="0" destOrd="0" presId="urn:microsoft.com/office/officeart/2005/8/layout/default"/>
    <dgm:cxn modelId="{FEB862C5-3776-4E44-8028-498F47BC91BC}" srcId="{C30E4C60-5BF1-460F-9785-A2F425A39115}" destId="{4AFB1F43-0EDC-41A0-912B-B7D5375518DF}" srcOrd="0" destOrd="0" parTransId="{50C0DFB2-4D7B-46E0-AA6B-39CB53D3400C}" sibTransId="{8FD119B5-6F4F-44A6-9D4F-B6D6AC759E3D}"/>
    <dgm:cxn modelId="{FB7F75C6-E768-45A5-99C9-E37B1C8CF891}" type="presOf" srcId="{C30E4C60-5BF1-460F-9785-A2F425A39115}" destId="{2A8A346F-9309-436B-827C-4FF6B4AB5968}" srcOrd="0" destOrd="0" presId="urn:microsoft.com/office/officeart/2005/8/layout/default"/>
    <dgm:cxn modelId="{2BEF73E9-DD40-4C6B-9063-2D828DBFCB7C}" srcId="{C30E4C60-5BF1-460F-9785-A2F425A39115}" destId="{070B7C31-FCC6-4968-BB8B-0EAFC7178B1C}" srcOrd="4" destOrd="0" parTransId="{2F730C98-B750-46E2-BCBA-9AEEFE77DE4A}" sibTransId="{AE8448FC-4FBD-45B2-90B0-9F8E2DF928FB}"/>
    <dgm:cxn modelId="{E97446EA-65CE-4DBA-B465-2117EF9CD91E}" type="presOf" srcId="{10AA6CC0-5D59-457C-8171-C5B1DC3D6E4F}" destId="{86B285D7-C03F-4B65-BD5C-9DED306AC88C}" srcOrd="0" destOrd="0" presId="urn:microsoft.com/office/officeart/2005/8/layout/default"/>
    <dgm:cxn modelId="{E50290BA-4141-4C7D-917F-68C152AAD904}" type="presParOf" srcId="{2A8A346F-9309-436B-827C-4FF6B4AB5968}" destId="{9F204E34-63F5-4C78-9E62-43F2773A4E09}" srcOrd="0" destOrd="0" presId="urn:microsoft.com/office/officeart/2005/8/layout/default"/>
    <dgm:cxn modelId="{42313A25-8D9A-4439-B486-93B8287E855F}" type="presParOf" srcId="{2A8A346F-9309-436B-827C-4FF6B4AB5968}" destId="{A5C236EE-AC67-4EEB-8B67-C8AC6993904A}" srcOrd="1" destOrd="0" presId="urn:microsoft.com/office/officeart/2005/8/layout/default"/>
    <dgm:cxn modelId="{6C230586-8E52-44CA-BDFE-BB111DED596D}" type="presParOf" srcId="{2A8A346F-9309-436B-827C-4FF6B4AB5968}" destId="{17E0227F-55D9-4DD7-B0A4-7DAA72C3B922}" srcOrd="2" destOrd="0" presId="urn:microsoft.com/office/officeart/2005/8/layout/default"/>
    <dgm:cxn modelId="{8738E376-4198-4DFA-B09D-7C84885D33AC}" type="presParOf" srcId="{2A8A346F-9309-436B-827C-4FF6B4AB5968}" destId="{3721B79E-4B02-46F4-9BC8-7AC4A8D11D74}" srcOrd="3" destOrd="0" presId="urn:microsoft.com/office/officeart/2005/8/layout/default"/>
    <dgm:cxn modelId="{A557DF53-0DC9-4303-8710-1DF693890D9F}" type="presParOf" srcId="{2A8A346F-9309-436B-827C-4FF6B4AB5968}" destId="{9FF215A6-F5F9-4126-917B-5B935B5B4222}" srcOrd="4" destOrd="0" presId="urn:microsoft.com/office/officeart/2005/8/layout/default"/>
    <dgm:cxn modelId="{E8D36B6E-BE15-4368-B098-8738F0A18D9E}" type="presParOf" srcId="{2A8A346F-9309-436B-827C-4FF6B4AB5968}" destId="{616882E7-3A60-47CC-A755-ACB17C2977C4}" srcOrd="5" destOrd="0" presId="urn:microsoft.com/office/officeart/2005/8/layout/default"/>
    <dgm:cxn modelId="{9B1248C7-AA68-4BE2-B2D0-FCF68D5FDE00}" type="presParOf" srcId="{2A8A346F-9309-436B-827C-4FF6B4AB5968}" destId="{A99828C7-1493-40E4-AD04-6E906F881E1F}" srcOrd="6" destOrd="0" presId="urn:microsoft.com/office/officeart/2005/8/layout/default"/>
    <dgm:cxn modelId="{810A6C21-33CE-4BB9-A38F-59187CF85294}" type="presParOf" srcId="{2A8A346F-9309-436B-827C-4FF6B4AB5968}" destId="{1B5B1A82-4A46-4965-9266-F931D062601D}" srcOrd="7" destOrd="0" presId="urn:microsoft.com/office/officeart/2005/8/layout/default"/>
    <dgm:cxn modelId="{728AE135-95AE-4878-894D-3817779E6722}" type="presParOf" srcId="{2A8A346F-9309-436B-827C-4FF6B4AB5968}" destId="{B67D4A3E-5ECB-4ABF-ADA9-F83A1221C066}" srcOrd="8" destOrd="0" presId="urn:microsoft.com/office/officeart/2005/8/layout/default"/>
    <dgm:cxn modelId="{4A97D486-B2CD-46D7-8360-0A1844ABFD2B}" type="presParOf" srcId="{2A8A346F-9309-436B-827C-4FF6B4AB5968}" destId="{9F7D4A34-7B65-4A8B-B2E8-74B5C577D3ED}" srcOrd="9" destOrd="0" presId="urn:microsoft.com/office/officeart/2005/8/layout/default"/>
    <dgm:cxn modelId="{FBFC49A6-EC23-4D5D-A530-9B573998BF18}" type="presParOf" srcId="{2A8A346F-9309-436B-827C-4FF6B4AB5968}" destId="{270C19AB-6877-44D7-A41B-BC21BB848961}" srcOrd="10" destOrd="0" presId="urn:microsoft.com/office/officeart/2005/8/layout/default"/>
    <dgm:cxn modelId="{0B760A4B-9628-4B11-B41E-17CC9109CACE}" type="presParOf" srcId="{2A8A346F-9309-436B-827C-4FF6B4AB5968}" destId="{659CCCBE-6FE9-42F5-BF4E-0A0C75474BEE}" srcOrd="11" destOrd="0" presId="urn:microsoft.com/office/officeart/2005/8/layout/default"/>
    <dgm:cxn modelId="{201F6B34-DBA4-4E51-83F2-04D517100EE0}" type="presParOf" srcId="{2A8A346F-9309-436B-827C-4FF6B4AB5968}" destId="{86B285D7-C03F-4B65-BD5C-9DED306AC88C}" srcOrd="12" destOrd="0" presId="urn:microsoft.com/office/officeart/2005/8/layout/default"/>
    <dgm:cxn modelId="{F3EDD0FF-C289-4ED6-9242-22B5C1A11A22}" type="presParOf" srcId="{2A8A346F-9309-436B-827C-4FF6B4AB5968}" destId="{6C2E3135-A73D-4DBC-8E4D-8697431DDB95}" srcOrd="13" destOrd="0" presId="urn:microsoft.com/office/officeart/2005/8/layout/default"/>
    <dgm:cxn modelId="{1FFDC893-4139-45F8-8A4B-F74445070468}" type="presParOf" srcId="{2A8A346F-9309-436B-827C-4FF6B4AB5968}" destId="{9888F871-BB58-409A-AF82-71C182449358}" srcOrd="1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5D9610B-7BA6-4F1C-A258-BDB74C7DB363}"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en-NZ"/>
        </a:p>
      </dgm:t>
    </dgm:pt>
    <dgm:pt modelId="{18BD7CF8-BBCD-478F-BBAB-B4D1C00B4B7F}">
      <dgm:prSet phldrT="[Text]" custT="1"/>
      <dgm:spPr/>
      <dgm:t>
        <a:bodyPr/>
        <a:lstStyle/>
        <a:p>
          <a:r>
            <a:rPr lang="mi-NZ" sz="2000" dirty="0"/>
            <a:t>1. Noticing</a:t>
          </a:r>
          <a:endParaRPr lang="en-NZ" sz="2000" dirty="0"/>
        </a:p>
      </dgm:t>
    </dgm:pt>
    <dgm:pt modelId="{BF7C0856-6B07-4C6D-A792-76C3E36993C7}" type="parTrans" cxnId="{1C632472-792F-4B7D-9476-62438470F39B}">
      <dgm:prSet/>
      <dgm:spPr/>
      <dgm:t>
        <a:bodyPr/>
        <a:lstStyle/>
        <a:p>
          <a:endParaRPr lang="en-NZ"/>
        </a:p>
      </dgm:t>
    </dgm:pt>
    <dgm:pt modelId="{E7EE07C6-AC0B-476D-82E9-7228DBDA23D5}" type="sibTrans" cxnId="{1C632472-792F-4B7D-9476-62438470F39B}">
      <dgm:prSet/>
      <dgm:spPr>
        <a:solidFill>
          <a:srgbClr val="7030A0"/>
        </a:solidFill>
      </dgm:spPr>
      <dgm:t>
        <a:bodyPr/>
        <a:lstStyle/>
        <a:p>
          <a:endParaRPr lang="en-NZ"/>
        </a:p>
      </dgm:t>
    </dgm:pt>
    <dgm:pt modelId="{F042EBDF-43D2-4728-92F6-B97BB75AFF7A}">
      <dgm:prSet phldrT="[Text]" custT="1"/>
      <dgm:spPr/>
      <dgm:t>
        <a:bodyPr/>
        <a:lstStyle/>
        <a:p>
          <a:r>
            <a:rPr lang="mi-NZ" sz="2000" dirty="0"/>
            <a:t>2. Investigating</a:t>
          </a:r>
          <a:endParaRPr lang="en-NZ" sz="2000" dirty="0"/>
        </a:p>
      </dgm:t>
    </dgm:pt>
    <dgm:pt modelId="{474C9B3B-7A0E-4CA9-BAA5-93768ABA88D4}" type="parTrans" cxnId="{ED66AA40-9C6A-4DD5-BA45-B48342AE5E94}">
      <dgm:prSet/>
      <dgm:spPr/>
      <dgm:t>
        <a:bodyPr/>
        <a:lstStyle/>
        <a:p>
          <a:endParaRPr lang="en-NZ"/>
        </a:p>
      </dgm:t>
    </dgm:pt>
    <dgm:pt modelId="{A2092F5E-0E05-4215-BD94-696AD86F60BE}" type="sibTrans" cxnId="{ED66AA40-9C6A-4DD5-BA45-B48342AE5E94}">
      <dgm:prSet/>
      <dgm:spPr/>
      <dgm:t>
        <a:bodyPr/>
        <a:lstStyle/>
        <a:p>
          <a:endParaRPr lang="en-NZ"/>
        </a:p>
      </dgm:t>
    </dgm:pt>
    <dgm:pt modelId="{BDBEB79F-CD06-48D4-82F0-1DD53D8CDB31}">
      <dgm:prSet phldrT="[Text]" custT="1"/>
      <dgm:spPr/>
      <dgm:t>
        <a:bodyPr/>
        <a:lstStyle/>
        <a:p>
          <a:r>
            <a:rPr lang="mi-NZ" sz="2000" dirty="0"/>
            <a:t>3. Making sense</a:t>
          </a:r>
          <a:endParaRPr lang="en-NZ" sz="2000" dirty="0"/>
        </a:p>
      </dgm:t>
    </dgm:pt>
    <dgm:pt modelId="{9FD4432E-DF14-4006-9DD6-53341E557BE4}" type="parTrans" cxnId="{9EB90012-7D0C-4FA5-97C3-1D1B21132A2A}">
      <dgm:prSet/>
      <dgm:spPr/>
      <dgm:t>
        <a:bodyPr/>
        <a:lstStyle/>
        <a:p>
          <a:endParaRPr lang="en-NZ"/>
        </a:p>
      </dgm:t>
    </dgm:pt>
    <dgm:pt modelId="{2492FD3A-5EE6-4422-B4C1-5BDFD4DC5C5C}" type="sibTrans" cxnId="{9EB90012-7D0C-4FA5-97C3-1D1B21132A2A}">
      <dgm:prSet/>
      <dgm:spPr/>
      <dgm:t>
        <a:bodyPr/>
        <a:lstStyle/>
        <a:p>
          <a:endParaRPr lang="en-NZ"/>
        </a:p>
      </dgm:t>
    </dgm:pt>
    <dgm:pt modelId="{800A0B21-4D51-4643-8BCC-4122A4B7113D}">
      <dgm:prSet phldrT="[Text]" custT="1"/>
      <dgm:spPr/>
      <dgm:t>
        <a:bodyPr/>
        <a:lstStyle/>
        <a:p>
          <a:r>
            <a:rPr lang="mi-NZ" sz="2000" dirty="0"/>
            <a:t>4. Taking action</a:t>
          </a:r>
          <a:endParaRPr lang="en-NZ" sz="2000" dirty="0"/>
        </a:p>
      </dgm:t>
    </dgm:pt>
    <dgm:pt modelId="{6BB8BDA0-AAA8-48C1-BDF3-E7844422FBEE}" type="parTrans" cxnId="{1C88AF87-B556-48BF-8313-757A9FC6E944}">
      <dgm:prSet/>
      <dgm:spPr/>
      <dgm:t>
        <a:bodyPr/>
        <a:lstStyle/>
        <a:p>
          <a:endParaRPr lang="en-NZ"/>
        </a:p>
      </dgm:t>
    </dgm:pt>
    <dgm:pt modelId="{3D3213B9-9E63-4717-A001-5A2540B1C38F}" type="sibTrans" cxnId="{1C88AF87-B556-48BF-8313-757A9FC6E944}">
      <dgm:prSet/>
      <dgm:spPr/>
      <dgm:t>
        <a:bodyPr/>
        <a:lstStyle/>
        <a:p>
          <a:endParaRPr lang="en-NZ"/>
        </a:p>
      </dgm:t>
    </dgm:pt>
    <dgm:pt modelId="{58701B28-5838-434F-8FAF-9495A6531F41}">
      <dgm:prSet phldrT="[Text]" custT="1"/>
      <dgm:spPr/>
      <dgm:t>
        <a:bodyPr/>
        <a:lstStyle/>
        <a:p>
          <a:r>
            <a:rPr lang="mi-NZ" sz="2000" dirty="0"/>
            <a:t>5. Monitoring and evaluating</a:t>
          </a:r>
          <a:endParaRPr lang="en-NZ" sz="2000" dirty="0"/>
        </a:p>
      </dgm:t>
    </dgm:pt>
    <dgm:pt modelId="{8439BB16-D53B-40A1-B990-E06255A67FE9}" type="parTrans" cxnId="{35F27DF7-B442-448A-AC11-27EB917FDDDC}">
      <dgm:prSet/>
      <dgm:spPr/>
      <dgm:t>
        <a:bodyPr/>
        <a:lstStyle/>
        <a:p>
          <a:endParaRPr lang="en-NZ"/>
        </a:p>
      </dgm:t>
    </dgm:pt>
    <dgm:pt modelId="{5244A419-69ED-42A4-BA2A-7B6B792CCD94}" type="sibTrans" cxnId="{35F27DF7-B442-448A-AC11-27EB917FDDDC}">
      <dgm:prSet/>
      <dgm:spPr/>
      <dgm:t>
        <a:bodyPr/>
        <a:lstStyle/>
        <a:p>
          <a:endParaRPr lang="en-NZ"/>
        </a:p>
      </dgm:t>
    </dgm:pt>
    <dgm:pt modelId="{757DC4C7-69D7-4074-82E1-1F41250CB15A}" type="pres">
      <dgm:prSet presAssocID="{C5D9610B-7BA6-4F1C-A258-BDB74C7DB363}" presName="Name0" presStyleCnt="0">
        <dgm:presLayoutVars>
          <dgm:dir/>
          <dgm:resizeHandles val="exact"/>
        </dgm:presLayoutVars>
      </dgm:prSet>
      <dgm:spPr/>
    </dgm:pt>
    <dgm:pt modelId="{9B1743CD-50FC-4A3B-8C54-616524BFBCEC}" type="pres">
      <dgm:prSet presAssocID="{C5D9610B-7BA6-4F1C-A258-BDB74C7DB363}" presName="cycle" presStyleCnt="0"/>
      <dgm:spPr/>
    </dgm:pt>
    <dgm:pt modelId="{04A9145B-07CB-4A27-9952-14C82CA22CE7}" type="pres">
      <dgm:prSet presAssocID="{18BD7CF8-BBCD-478F-BBAB-B4D1C00B4B7F}" presName="nodeFirstNode" presStyleLbl="node1" presStyleIdx="0" presStyleCnt="5">
        <dgm:presLayoutVars>
          <dgm:bulletEnabled val="1"/>
        </dgm:presLayoutVars>
      </dgm:prSet>
      <dgm:spPr/>
    </dgm:pt>
    <dgm:pt modelId="{87AB7E2F-F25C-462C-99C6-6E419D484574}" type="pres">
      <dgm:prSet presAssocID="{E7EE07C6-AC0B-476D-82E9-7228DBDA23D5}" presName="sibTransFirstNode" presStyleLbl="bgShp" presStyleIdx="0" presStyleCnt="1"/>
      <dgm:spPr/>
    </dgm:pt>
    <dgm:pt modelId="{3B1EAD4D-EC29-4E95-9DF6-D550F45F5650}" type="pres">
      <dgm:prSet presAssocID="{F042EBDF-43D2-4728-92F6-B97BB75AFF7A}" presName="nodeFollowingNodes" presStyleLbl="node1" presStyleIdx="1" presStyleCnt="5">
        <dgm:presLayoutVars>
          <dgm:bulletEnabled val="1"/>
        </dgm:presLayoutVars>
      </dgm:prSet>
      <dgm:spPr/>
    </dgm:pt>
    <dgm:pt modelId="{68860E75-9556-450C-BA00-40A8DCE7A96D}" type="pres">
      <dgm:prSet presAssocID="{BDBEB79F-CD06-48D4-82F0-1DD53D8CDB31}" presName="nodeFollowingNodes" presStyleLbl="node1" presStyleIdx="2" presStyleCnt="5" custRadScaleRad="104974" custRadScaleInc="-25020">
        <dgm:presLayoutVars>
          <dgm:bulletEnabled val="1"/>
        </dgm:presLayoutVars>
      </dgm:prSet>
      <dgm:spPr/>
    </dgm:pt>
    <dgm:pt modelId="{24BD7374-E3B8-46AE-8EB7-468B08D877EF}" type="pres">
      <dgm:prSet presAssocID="{800A0B21-4D51-4643-8BCC-4122A4B7113D}" presName="nodeFollowingNodes" presStyleLbl="node1" presStyleIdx="3" presStyleCnt="5" custRadScaleRad="106219" custRadScaleInc="27832">
        <dgm:presLayoutVars>
          <dgm:bulletEnabled val="1"/>
        </dgm:presLayoutVars>
      </dgm:prSet>
      <dgm:spPr/>
    </dgm:pt>
    <dgm:pt modelId="{06C79896-803B-442F-9F5B-D5CC34AB7FDA}" type="pres">
      <dgm:prSet presAssocID="{58701B28-5838-434F-8FAF-9495A6531F41}" presName="nodeFollowingNodes" presStyleLbl="node1" presStyleIdx="4" presStyleCnt="5">
        <dgm:presLayoutVars>
          <dgm:bulletEnabled val="1"/>
        </dgm:presLayoutVars>
      </dgm:prSet>
      <dgm:spPr/>
    </dgm:pt>
  </dgm:ptLst>
  <dgm:cxnLst>
    <dgm:cxn modelId="{7F7C3811-2E32-4F19-905A-F03F7B32DB4E}" type="presOf" srcId="{18BD7CF8-BBCD-478F-BBAB-B4D1C00B4B7F}" destId="{04A9145B-07CB-4A27-9952-14C82CA22CE7}" srcOrd="0" destOrd="0" presId="urn:microsoft.com/office/officeart/2005/8/layout/cycle3"/>
    <dgm:cxn modelId="{9EB90012-7D0C-4FA5-97C3-1D1B21132A2A}" srcId="{C5D9610B-7BA6-4F1C-A258-BDB74C7DB363}" destId="{BDBEB79F-CD06-48D4-82F0-1DD53D8CDB31}" srcOrd="2" destOrd="0" parTransId="{9FD4432E-DF14-4006-9DD6-53341E557BE4}" sibTransId="{2492FD3A-5EE6-4422-B4C1-5BDFD4DC5C5C}"/>
    <dgm:cxn modelId="{5D977623-0417-4F13-941B-8ACECD4C39C6}" type="presOf" srcId="{800A0B21-4D51-4643-8BCC-4122A4B7113D}" destId="{24BD7374-E3B8-46AE-8EB7-468B08D877EF}" srcOrd="0" destOrd="0" presId="urn:microsoft.com/office/officeart/2005/8/layout/cycle3"/>
    <dgm:cxn modelId="{ED66AA40-9C6A-4DD5-BA45-B48342AE5E94}" srcId="{C5D9610B-7BA6-4F1C-A258-BDB74C7DB363}" destId="{F042EBDF-43D2-4728-92F6-B97BB75AFF7A}" srcOrd="1" destOrd="0" parTransId="{474C9B3B-7A0E-4CA9-BAA5-93768ABA88D4}" sibTransId="{A2092F5E-0E05-4215-BD94-696AD86F60BE}"/>
    <dgm:cxn modelId="{24A0A461-1AFF-47AE-84B0-4D075F57933F}" type="presOf" srcId="{BDBEB79F-CD06-48D4-82F0-1DD53D8CDB31}" destId="{68860E75-9556-450C-BA00-40A8DCE7A96D}" srcOrd="0" destOrd="0" presId="urn:microsoft.com/office/officeart/2005/8/layout/cycle3"/>
    <dgm:cxn modelId="{508B8E67-021C-4AB1-ADA2-261CD247C140}" type="presOf" srcId="{F042EBDF-43D2-4728-92F6-B97BB75AFF7A}" destId="{3B1EAD4D-EC29-4E95-9DF6-D550F45F5650}" srcOrd="0" destOrd="0" presId="urn:microsoft.com/office/officeart/2005/8/layout/cycle3"/>
    <dgm:cxn modelId="{1C632472-792F-4B7D-9476-62438470F39B}" srcId="{C5D9610B-7BA6-4F1C-A258-BDB74C7DB363}" destId="{18BD7CF8-BBCD-478F-BBAB-B4D1C00B4B7F}" srcOrd="0" destOrd="0" parTransId="{BF7C0856-6B07-4C6D-A792-76C3E36993C7}" sibTransId="{E7EE07C6-AC0B-476D-82E9-7228DBDA23D5}"/>
    <dgm:cxn modelId="{1C88AF87-B556-48BF-8313-757A9FC6E944}" srcId="{C5D9610B-7BA6-4F1C-A258-BDB74C7DB363}" destId="{800A0B21-4D51-4643-8BCC-4122A4B7113D}" srcOrd="3" destOrd="0" parTransId="{6BB8BDA0-AAA8-48C1-BDF3-E7844422FBEE}" sibTransId="{3D3213B9-9E63-4717-A001-5A2540B1C38F}"/>
    <dgm:cxn modelId="{73162C9B-A0CA-460F-823D-5EEFF52B2FD7}" type="presOf" srcId="{C5D9610B-7BA6-4F1C-A258-BDB74C7DB363}" destId="{757DC4C7-69D7-4074-82E1-1F41250CB15A}" srcOrd="0" destOrd="0" presId="urn:microsoft.com/office/officeart/2005/8/layout/cycle3"/>
    <dgm:cxn modelId="{2FF044A2-5F9C-48C9-B9E6-7EE83C68E1DB}" type="presOf" srcId="{E7EE07C6-AC0B-476D-82E9-7228DBDA23D5}" destId="{87AB7E2F-F25C-462C-99C6-6E419D484574}" srcOrd="0" destOrd="0" presId="urn:microsoft.com/office/officeart/2005/8/layout/cycle3"/>
    <dgm:cxn modelId="{29EBDFD0-08A7-47B5-8FAF-E8B18B96566D}" type="presOf" srcId="{58701B28-5838-434F-8FAF-9495A6531F41}" destId="{06C79896-803B-442F-9F5B-D5CC34AB7FDA}" srcOrd="0" destOrd="0" presId="urn:microsoft.com/office/officeart/2005/8/layout/cycle3"/>
    <dgm:cxn modelId="{35F27DF7-B442-448A-AC11-27EB917FDDDC}" srcId="{C5D9610B-7BA6-4F1C-A258-BDB74C7DB363}" destId="{58701B28-5838-434F-8FAF-9495A6531F41}" srcOrd="4" destOrd="0" parTransId="{8439BB16-D53B-40A1-B990-E06255A67FE9}" sibTransId="{5244A419-69ED-42A4-BA2A-7B6B792CCD94}"/>
    <dgm:cxn modelId="{54E75A8F-F47B-48B8-9C76-1B9CEBA99525}" type="presParOf" srcId="{757DC4C7-69D7-4074-82E1-1F41250CB15A}" destId="{9B1743CD-50FC-4A3B-8C54-616524BFBCEC}" srcOrd="0" destOrd="0" presId="urn:microsoft.com/office/officeart/2005/8/layout/cycle3"/>
    <dgm:cxn modelId="{98AB3F47-0A02-46BD-AA9A-4B9675E31584}" type="presParOf" srcId="{9B1743CD-50FC-4A3B-8C54-616524BFBCEC}" destId="{04A9145B-07CB-4A27-9952-14C82CA22CE7}" srcOrd="0" destOrd="0" presId="urn:microsoft.com/office/officeart/2005/8/layout/cycle3"/>
    <dgm:cxn modelId="{38055902-F4B1-4BA6-852F-4CA998F52A21}" type="presParOf" srcId="{9B1743CD-50FC-4A3B-8C54-616524BFBCEC}" destId="{87AB7E2F-F25C-462C-99C6-6E419D484574}" srcOrd="1" destOrd="0" presId="urn:microsoft.com/office/officeart/2005/8/layout/cycle3"/>
    <dgm:cxn modelId="{4724841A-BCD1-4F8C-B2F2-BC1BB63FBB1C}" type="presParOf" srcId="{9B1743CD-50FC-4A3B-8C54-616524BFBCEC}" destId="{3B1EAD4D-EC29-4E95-9DF6-D550F45F5650}" srcOrd="2" destOrd="0" presId="urn:microsoft.com/office/officeart/2005/8/layout/cycle3"/>
    <dgm:cxn modelId="{1FBD3AA1-9675-4F0C-A970-B49B5CBE7365}" type="presParOf" srcId="{9B1743CD-50FC-4A3B-8C54-616524BFBCEC}" destId="{68860E75-9556-450C-BA00-40A8DCE7A96D}" srcOrd="3" destOrd="0" presId="urn:microsoft.com/office/officeart/2005/8/layout/cycle3"/>
    <dgm:cxn modelId="{2665D017-2ADA-4F24-8199-BF485A2AD1BC}" type="presParOf" srcId="{9B1743CD-50FC-4A3B-8C54-616524BFBCEC}" destId="{24BD7374-E3B8-46AE-8EB7-468B08D877EF}" srcOrd="4" destOrd="0" presId="urn:microsoft.com/office/officeart/2005/8/layout/cycle3"/>
    <dgm:cxn modelId="{7C7F7909-6DDB-408D-8B8B-788C186F6AEB}" type="presParOf" srcId="{9B1743CD-50FC-4A3B-8C54-616524BFBCEC}" destId="{06C79896-803B-442F-9F5B-D5CC34AB7FDA}" srcOrd="5" destOrd="0" presId="urn:microsoft.com/office/officeart/2005/8/layout/cycle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482AF6-212E-423C-88A7-70727CD281EC}"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NZ"/>
        </a:p>
      </dgm:t>
    </dgm:pt>
    <dgm:pt modelId="{24A926FE-12CE-4D49-B9DD-3F34BB9E1491}">
      <dgm:prSet/>
      <dgm:spPr>
        <a:noFill/>
        <a:ln>
          <a:solidFill>
            <a:srgbClr val="7030A0"/>
          </a:solidFill>
        </a:ln>
      </dgm:spPr>
      <dgm:t>
        <a:bodyPr/>
        <a:lstStyle/>
        <a:p>
          <a:r>
            <a:rPr lang="mi-NZ" dirty="0">
              <a:solidFill>
                <a:schemeClr val="tx1"/>
              </a:solidFill>
            </a:rPr>
            <a:t>How well do we support our tamariki to make connections with local places?</a:t>
          </a:r>
          <a:endParaRPr lang="en-NZ" dirty="0">
            <a:solidFill>
              <a:schemeClr val="tx1"/>
            </a:solidFill>
          </a:endParaRPr>
        </a:p>
      </dgm:t>
    </dgm:pt>
    <dgm:pt modelId="{1259197C-E531-4BCF-A062-AE398CCCD2C8}" type="parTrans" cxnId="{55B43A58-B033-4AD9-91AE-35F920CDDA18}">
      <dgm:prSet/>
      <dgm:spPr/>
      <dgm:t>
        <a:bodyPr/>
        <a:lstStyle/>
        <a:p>
          <a:endParaRPr lang="en-NZ"/>
        </a:p>
      </dgm:t>
    </dgm:pt>
    <dgm:pt modelId="{2D779B2E-FE22-405F-A608-C9F665D1CEE5}" type="sibTrans" cxnId="{55B43A58-B033-4AD9-91AE-35F920CDDA18}">
      <dgm:prSet/>
      <dgm:spPr/>
      <dgm:t>
        <a:bodyPr/>
        <a:lstStyle/>
        <a:p>
          <a:endParaRPr lang="en-NZ"/>
        </a:p>
      </dgm:t>
    </dgm:pt>
    <dgm:pt modelId="{EB7EB4F7-6A39-49A3-966B-58B1AA138BB8}">
      <dgm:prSet/>
      <dgm:spPr>
        <a:noFill/>
        <a:ln>
          <a:solidFill>
            <a:srgbClr val="7030A0"/>
          </a:solidFill>
        </a:ln>
      </dgm:spPr>
      <dgm:t>
        <a:bodyPr/>
        <a:lstStyle/>
        <a:p>
          <a:r>
            <a:rPr lang="en-US" dirty="0">
              <a:solidFill>
                <a:schemeClr val="tx1"/>
              </a:solidFill>
            </a:rPr>
            <a:t>How well do we support </a:t>
          </a:r>
          <a:r>
            <a:rPr lang="en-US" dirty="0" err="1">
              <a:solidFill>
                <a:schemeClr val="tx1"/>
              </a:solidFill>
            </a:rPr>
            <a:t>whānau</a:t>
          </a:r>
          <a:r>
            <a:rPr lang="en-US" dirty="0">
              <a:solidFill>
                <a:schemeClr val="tx1"/>
              </a:solidFill>
            </a:rPr>
            <a:t> to become confident </a:t>
          </a:r>
          <a:r>
            <a:rPr lang="en-US" dirty="0" err="1">
              <a:solidFill>
                <a:schemeClr val="tx1"/>
              </a:solidFill>
            </a:rPr>
            <a:t>kaiako</a:t>
          </a:r>
          <a:r>
            <a:rPr lang="en-US" dirty="0">
              <a:solidFill>
                <a:schemeClr val="tx1"/>
              </a:solidFill>
            </a:rPr>
            <a:t> at </a:t>
          </a:r>
          <a:r>
            <a:rPr lang="en-US" dirty="0" err="1">
              <a:solidFill>
                <a:schemeClr val="tx1"/>
              </a:solidFill>
            </a:rPr>
            <a:t>Playcentre</a:t>
          </a:r>
          <a:r>
            <a:rPr lang="en-US" dirty="0">
              <a:solidFill>
                <a:schemeClr val="tx1"/>
              </a:solidFill>
            </a:rPr>
            <a:t>?​</a:t>
          </a:r>
          <a:endParaRPr lang="en-NZ" dirty="0">
            <a:solidFill>
              <a:schemeClr val="tx1"/>
            </a:solidFill>
          </a:endParaRPr>
        </a:p>
      </dgm:t>
    </dgm:pt>
    <dgm:pt modelId="{8A5591BC-9923-4D61-9D36-A29518C89AD4}" type="parTrans" cxnId="{3A9EB273-7F9D-48A6-BCC4-8100A6F3964E}">
      <dgm:prSet/>
      <dgm:spPr/>
      <dgm:t>
        <a:bodyPr/>
        <a:lstStyle/>
        <a:p>
          <a:endParaRPr lang="en-NZ"/>
        </a:p>
      </dgm:t>
    </dgm:pt>
    <dgm:pt modelId="{7FBBC094-6400-4EEA-A54D-6EF2FF27FBD1}" type="sibTrans" cxnId="{3A9EB273-7F9D-48A6-BCC4-8100A6F3964E}">
      <dgm:prSet/>
      <dgm:spPr/>
      <dgm:t>
        <a:bodyPr/>
        <a:lstStyle/>
        <a:p>
          <a:endParaRPr lang="en-NZ"/>
        </a:p>
      </dgm:t>
    </dgm:pt>
    <dgm:pt modelId="{93187E99-2F95-44F0-985C-CEA0B0CC1F93}">
      <dgm:prSet/>
      <dgm:spPr>
        <a:noFill/>
        <a:ln>
          <a:solidFill>
            <a:srgbClr val="7030A0"/>
          </a:solidFill>
        </a:ln>
      </dgm:spPr>
      <dgm:t>
        <a:bodyPr/>
        <a:lstStyle/>
        <a:p>
          <a:r>
            <a:rPr lang="en-US" dirty="0">
              <a:solidFill>
                <a:schemeClr val="tx1"/>
              </a:solidFill>
            </a:rPr>
            <a:t>How well do we respond to </a:t>
          </a:r>
          <a:r>
            <a:rPr lang="en-US" dirty="0" err="1">
              <a:solidFill>
                <a:schemeClr val="tx1"/>
              </a:solidFill>
            </a:rPr>
            <a:t>ākonga</a:t>
          </a:r>
          <a:r>
            <a:rPr lang="en-US" dirty="0">
              <a:solidFill>
                <a:schemeClr val="tx1"/>
              </a:solidFill>
            </a:rPr>
            <a:t> aspirations?​</a:t>
          </a:r>
          <a:endParaRPr lang="en-NZ" dirty="0">
            <a:solidFill>
              <a:schemeClr val="tx1"/>
            </a:solidFill>
          </a:endParaRPr>
        </a:p>
      </dgm:t>
    </dgm:pt>
    <dgm:pt modelId="{D20F7E73-8EC3-481F-9AEF-8E6420E204E2}" type="parTrans" cxnId="{62FBB942-C880-44E8-897F-C0162B617FEA}">
      <dgm:prSet/>
      <dgm:spPr/>
      <dgm:t>
        <a:bodyPr/>
        <a:lstStyle/>
        <a:p>
          <a:endParaRPr lang="en-NZ"/>
        </a:p>
      </dgm:t>
    </dgm:pt>
    <dgm:pt modelId="{F492128B-76F9-41DC-8350-A69C4F59626F}" type="sibTrans" cxnId="{62FBB942-C880-44E8-897F-C0162B617FEA}">
      <dgm:prSet/>
      <dgm:spPr/>
      <dgm:t>
        <a:bodyPr/>
        <a:lstStyle/>
        <a:p>
          <a:endParaRPr lang="en-NZ"/>
        </a:p>
      </dgm:t>
    </dgm:pt>
    <dgm:pt modelId="{EDE7D90C-20C2-4C8F-919D-955CED557432}">
      <dgm:prSet/>
      <dgm:spPr>
        <a:noFill/>
        <a:ln>
          <a:solidFill>
            <a:srgbClr val="7030A0"/>
          </a:solidFill>
        </a:ln>
      </dgm:spPr>
      <dgm:t>
        <a:bodyPr/>
        <a:lstStyle/>
        <a:p>
          <a:r>
            <a:rPr lang="en-US" dirty="0">
              <a:solidFill>
                <a:schemeClr val="tx1"/>
              </a:solidFill>
            </a:rPr>
            <a:t>How well do we gather multiple perspectives on children’s learning?​</a:t>
          </a:r>
          <a:endParaRPr lang="en-NZ" dirty="0">
            <a:solidFill>
              <a:schemeClr val="tx1"/>
            </a:solidFill>
          </a:endParaRPr>
        </a:p>
      </dgm:t>
    </dgm:pt>
    <dgm:pt modelId="{EC2C0303-A4C7-457E-9F1B-D365459C2475}" type="parTrans" cxnId="{80EFF671-A5B7-49D5-A4EC-560E8B3BF280}">
      <dgm:prSet/>
      <dgm:spPr/>
      <dgm:t>
        <a:bodyPr/>
        <a:lstStyle/>
        <a:p>
          <a:endParaRPr lang="en-NZ"/>
        </a:p>
      </dgm:t>
    </dgm:pt>
    <dgm:pt modelId="{8415240B-75B4-41DE-9FFA-CFE275974832}" type="sibTrans" cxnId="{80EFF671-A5B7-49D5-A4EC-560E8B3BF280}">
      <dgm:prSet/>
      <dgm:spPr/>
      <dgm:t>
        <a:bodyPr/>
        <a:lstStyle/>
        <a:p>
          <a:endParaRPr lang="en-NZ"/>
        </a:p>
      </dgm:t>
    </dgm:pt>
    <dgm:pt modelId="{EE43D74A-F1A2-4724-A6D6-2C017B4F2446}" type="pres">
      <dgm:prSet presAssocID="{7C482AF6-212E-423C-88A7-70727CD281EC}" presName="diagram" presStyleCnt="0">
        <dgm:presLayoutVars>
          <dgm:dir/>
          <dgm:resizeHandles val="exact"/>
        </dgm:presLayoutVars>
      </dgm:prSet>
      <dgm:spPr/>
    </dgm:pt>
    <dgm:pt modelId="{9E83B034-95F8-4EA3-B22B-0217A163D5B6}" type="pres">
      <dgm:prSet presAssocID="{24A926FE-12CE-4D49-B9DD-3F34BB9E1491}" presName="node" presStyleLbl="node1" presStyleIdx="0" presStyleCnt="4">
        <dgm:presLayoutVars>
          <dgm:bulletEnabled val="1"/>
        </dgm:presLayoutVars>
      </dgm:prSet>
      <dgm:spPr/>
    </dgm:pt>
    <dgm:pt modelId="{16A1EE12-A5CC-48CF-9DF6-106DEFC7CF51}" type="pres">
      <dgm:prSet presAssocID="{2D779B2E-FE22-405F-A608-C9F665D1CEE5}" presName="sibTrans" presStyleCnt="0"/>
      <dgm:spPr/>
    </dgm:pt>
    <dgm:pt modelId="{FDFDA8B9-F307-4811-88D0-8A7A6CA40280}" type="pres">
      <dgm:prSet presAssocID="{EB7EB4F7-6A39-49A3-966B-58B1AA138BB8}" presName="node" presStyleLbl="node1" presStyleIdx="1" presStyleCnt="4">
        <dgm:presLayoutVars>
          <dgm:bulletEnabled val="1"/>
        </dgm:presLayoutVars>
      </dgm:prSet>
      <dgm:spPr/>
    </dgm:pt>
    <dgm:pt modelId="{972219A7-11EF-44BD-9067-BF457BFED1F8}" type="pres">
      <dgm:prSet presAssocID="{7FBBC094-6400-4EEA-A54D-6EF2FF27FBD1}" presName="sibTrans" presStyleCnt="0"/>
      <dgm:spPr/>
    </dgm:pt>
    <dgm:pt modelId="{353F1E13-AB07-4A0E-B730-FEBA3EBE0CC3}" type="pres">
      <dgm:prSet presAssocID="{93187E99-2F95-44F0-985C-CEA0B0CC1F93}" presName="node" presStyleLbl="node1" presStyleIdx="2" presStyleCnt="4">
        <dgm:presLayoutVars>
          <dgm:bulletEnabled val="1"/>
        </dgm:presLayoutVars>
      </dgm:prSet>
      <dgm:spPr/>
    </dgm:pt>
    <dgm:pt modelId="{FC20838B-34FE-4DB6-8FB5-EFB1FF3B06FA}" type="pres">
      <dgm:prSet presAssocID="{F492128B-76F9-41DC-8350-A69C4F59626F}" presName="sibTrans" presStyleCnt="0"/>
      <dgm:spPr/>
    </dgm:pt>
    <dgm:pt modelId="{1B64ABAD-4264-4D5A-AF5E-84C9DEBE409B}" type="pres">
      <dgm:prSet presAssocID="{EDE7D90C-20C2-4C8F-919D-955CED557432}" presName="node" presStyleLbl="node1" presStyleIdx="3" presStyleCnt="4">
        <dgm:presLayoutVars>
          <dgm:bulletEnabled val="1"/>
        </dgm:presLayoutVars>
      </dgm:prSet>
      <dgm:spPr/>
    </dgm:pt>
  </dgm:ptLst>
  <dgm:cxnLst>
    <dgm:cxn modelId="{A6F1D90C-BAD4-4E7C-8127-E66F195ED3A3}" type="presOf" srcId="{93187E99-2F95-44F0-985C-CEA0B0CC1F93}" destId="{353F1E13-AB07-4A0E-B730-FEBA3EBE0CC3}" srcOrd="0" destOrd="0" presId="urn:microsoft.com/office/officeart/2005/8/layout/default"/>
    <dgm:cxn modelId="{62FBB942-C880-44E8-897F-C0162B617FEA}" srcId="{7C482AF6-212E-423C-88A7-70727CD281EC}" destId="{93187E99-2F95-44F0-985C-CEA0B0CC1F93}" srcOrd="2" destOrd="0" parTransId="{D20F7E73-8EC3-481F-9AEF-8E6420E204E2}" sibTransId="{F492128B-76F9-41DC-8350-A69C4F59626F}"/>
    <dgm:cxn modelId="{80EFF671-A5B7-49D5-A4EC-560E8B3BF280}" srcId="{7C482AF6-212E-423C-88A7-70727CD281EC}" destId="{EDE7D90C-20C2-4C8F-919D-955CED557432}" srcOrd="3" destOrd="0" parTransId="{EC2C0303-A4C7-457E-9F1B-D365459C2475}" sibTransId="{8415240B-75B4-41DE-9FFA-CFE275974832}"/>
    <dgm:cxn modelId="{3A9EB273-7F9D-48A6-BCC4-8100A6F3964E}" srcId="{7C482AF6-212E-423C-88A7-70727CD281EC}" destId="{EB7EB4F7-6A39-49A3-966B-58B1AA138BB8}" srcOrd="1" destOrd="0" parTransId="{8A5591BC-9923-4D61-9D36-A29518C89AD4}" sibTransId="{7FBBC094-6400-4EEA-A54D-6EF2FF27FBD1}"/>
    <dgm:cxn modelId="{9B0FC573-CE8C-4BA1-B99B-7E02161BAD19}" type="presOf" srcId="{EDE7D90C-20C2-4C8F-919D-955CED557432}" destId="{1B64ABAD-4264-4D5A-AF5E-84C9DEBE409B}" srcOrd="0" destOrd="0" presId="urn:microsoft.com/office/officeart/2005/8/layout/default"/>
    <dgm:cxn modelId="{55B43A58-B033-4AD9-91AE-35F920CDDA18}" srcId="{7C482AF6-212E-423C-88A7-70727CD281EC}" destId="{24A926FE-12CE-4D49-B9DD-3F34BB9E1491}" srcOrd="0" destOrd="0" parTransId="{1259197C-E531-4BCF-A062-AE398CCCD2C8}" sibTransId="{2D779B2E-FE22-405F-A608-C9F665D1CEE5}"/>
    <dgm:cxn modelId="{9772A1CD-0FC0-47FE-8291-D5F6D5ED8934}" type="presOf" srcId="{EB7EB4F7-6A39-49A3-966B-58B1AA138BB8}" destId="{FDFDA8B9-F307-4811-88D0-8A7A6CA40280}" srcOrd="0" destOrd="0" presId="urn:microsoft.com/office/officeart/2005/8/layout/default"/>
    <dgm:cxn modelId="{87BD77D4-7160-4B73-95DD-3A09286111A7}" type="presOf" srcId="{24A926FE-12CE-4D49-B9DD-3F34BB9E1491}" destId="{9E83B034-95F8-4EA3-B22B-0217A163D5B6}" srcOrd="0" destOrd="0" presId="urn:microsoft.com/office/officeart/2005/8/layout/default"/>
    <dgm:cxn modelId="{AD784FDC-F567-4D98-A84B-D8BEE6F7C980}" type="presOf" srcId="{7C482AF6-212E-423C-88A7-70727CD281EC}" destId="{EE43D74A-F1A2-4724-A6D6-2C017B4F2446}" srcOrd="0" destOrd="0" presId="urn:microsoft.com/office/officeart/2005/8/layout/default"/>
    <dgm:cxn modelId="{3C70AD26-F199-4FDF-B166-3461EF6304F9}" type="presParOf" srcId="{EE43D74A-F1A2-4724-A6D6-2C017B4F2446}" destId="{9E83B034-95F8-4EA3-B22B-0217A163D5B6}" srcOrd="0" destOrd="0" presId="urn:microsoft.com/office/officeart/2005/8/layout/default"/>
    <dgm:cxn modelId="{FC12E13C-5157-4301-8484-96A088DEEA55}" type="presParOf" srcId="{EE43D74A-F1A2-4724-A6D6-2C017B4F2446}" destId="{16A1EE12-A5CC-48CF-9DF6-106DEFC7CF51}" srcOrd="1" destOrd="0" presId="urn:microsoft.com/office/officeart/2005/8/layout/default"/>
    <dgm:cxn modelId="{9E847681-CF25-41C3-BE4A-D69A696DD2B0}" type="presParOf" srcId="{EE43D74A-F1A2-4724-A6D6-2C017B4F2446}" destId="{FDFDA8B9-F307-4811-88D0-8A7A6CA40280}" srcOrd="2" destOrd="0" presId="urn:microsoft.com/office/officeart/2005/8/layout/default"/>
    <dgm:cxn modelId="{6D4BCDD8-1D3E-4FE5-98A3-D634DEACF6FB}" type="presParOf" srcId="{EE43D74A-F1A2-4724-A6D6-2C017B4F2446}" destId="{972219A7-11EF-44BD-9067-BF457BFED1F8}" srcOrd="3" destOrd="0" presId="urn:microsoft.com/office/officeart/2005/8/layout/default"/>
    <dgm:cxn modelId="{92570EF3-1743-4829-8858-186494D85459}" type="presParOf" srcId="{EE43D74A-F1A2-4724-A6D6-2C017B4F2446}" destId="{353F1E13-AB07-4A0E-B730-FEBA3EBE0CC3}" srcOrd="4" destOrd="0" presId="urn:microsoft.com/office/officeart/2005/8/layout/default"/>
    <dgm:cxn modelId="{ADAE8B12-ABB5-4D85-B78C-2EAE53C12E3C}" type="presParOf" srcId="{EE43D74A-F1A2-4724-A6D6-2C017B4F2446}" destId="{FC20838B-34FE-4DB6-8FB5-EFB1FF3B06FA}" srcOrd="5" destOrd="0" presId="urn:microsoft.com/office/officeart/2005/8/layout/default"/>
    <dgm:cxn modelId="{C00C84E0-FC2B-408D-82A7-E5F9CA22460D}" type="presParOf" srcId="{EE43D74A-F1A2-4724-A6D6-2C017B4F2446}" destId="{1B64ABAD-4264-4D5A-AF5E-84C9DEBE409B}"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E281B-41B8-40E3-A894-146FA2461376}">
      <dsp:nvSpPr>
        <dsp:cNvPr id="0" name=""/>
        <dsp:cNvSpPr/>
      </dsp:nvSpPr>
      <dsp:spPr>
        <a:xfrm>
          <a:off x="4400" y="65581"/>
          <a:ext cx="2251072" cy="22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r" defTabSz="1111250">
            <a:lnSpc>
              <a:spcPct val="90000"/>
            </a:lnSpc>
            <a:spcBef>
              <a:spcPct val="0"/>
            </a:spcBef>
            <a:spcAft>
              <a:spcPct val="35000"/>
            </a:spcAft>
            <a:buNone/>
          </a:pPr>
          <a:r>
            <a:rPr lang="mi-NZ" sz="2500" kern="1200">
              <a:solidFill>
                <a:schemeClr val="tx1"/>
              </a:solidFill>
            </a:rPr>
            <a:t>Support the centre to implement a curriculum for tamariki on session</a:t>
          </a:r>
          <a:endParaRPr lang="en-NZ" sz="2500" kern="1200">
            <a:solidFill>
              <a:schemeClr val="tx1"/>
            </a:solidFill>
          </a:endParaRPr>
        </a:p>
      </dsp:txBody>
      <dsp:txXfrm>
        <a:off x="4400" y="65581"/>
        <a:ext cx="2251072" cy="2227500"/>
      </dsp:txXfrm>
    </dsp:sp>
    <dsp:sp modelId="{6E8308C0-0B7C-48A5-90BA-FB66DB58DC3C}">
      <dsp:nvSpPr>
        <dsp:cNvPr id="0" name=""/>
        <dsp:cNvSpPr/>
      </dsp:nvSpPr>
      <dsp:spPr>
        <a:xfrm>
          <a:off x="2255473" y="65581"/>
          <a:ext cx="450214" cy="2227500"/>
        </a:xfrm>
        <a:prstGeom prst="leftBrace">
          <a:avLst>
            <a:gd name="adj1" fmla="val 35000"/>
            <a:gd name="adj2" fmla="val 50000"/>
          </a:avLst>
        </a:prstGeom>
        <a:no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33274341-0288-4C15-97A8-57C2E8FE9757}">
      <dsp:nvSpPr>
        <dsp:cNvPr id="0" name=""/>
        <dsp:cNvSpPr/>
      </dsp:nvSpPr>
      <dsp:spPr>
        <a:xfrm>
          <a:off x="2885773" y="65581"/>
          <a:ext cx="6122917" cy="2227500"/>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mi-NZ" sz="2500" kern="1200">
              <a:solidFill>
                <a:schemeClr val="tx1"/>
              </a:solidFill>
            </a:rPr>
            <a:t>Role model play and quality interactions with tamariki on session</a:t>
          </a:r>
          <a:endParaRPr lang="en-NZ" sz="2500" kern="1200">
            <a:solidFill>
              <a:schemeClr val="tx1"/>
            </a:solidFill>
          </a:endParaRPr>
        </a:p>
        <a:p>
          <a:pPr marL="228600" lvl="1" indent="-228600" algn="l" defTabSz="1111250">
            <a:lnSpc>
              <a:spcPct val="90000"/>
            </a:lnSpc>
            <a:spcBef>
              <a:spcPct val="0"/>
            </a:spcBef>
            <a:spcAft>
              <a:spcPct val="15000"/>
            </a:spcAft>
            <a:buChar char="•"/>
          </a:pPr>
          <a:r>
            <a:rPr lang="mi-NZ" sz="2500" kern="1200" dirty="0">
              <a:solidFill>
                <a:schemeClr val="tx1"/>
              </a:solidFill>
            </a:rPr>
            <a:t>Make Te Whāriki and local curriculum visible in day-to-day Playcentre life</a:t>
          </a:r>
          <a:endParaRPr lang="en-NZ" sz="2500" kern="1200" dirty="0">
            <a:solidFill>
              <a:schemeClr val="tx1"/>
            </a:solidFill>
          </a:endParaRPr>
        </a:p>
        <a:p>
          <a:pPr marL="228600" lvl="1" indent="-228600" algn="l" defTabSz="1111250">
            <a:lnSpc>
              <a:spcPct val="90000"/>
            </a:lnSpc>
            <a:spcBef>
              <a:spcPct val="0"/>
            </a:spcBef>
            <a:spcAft>
              <a:spcPct val="15000"/>
            </a:spcAft>
            <a:buChar char="•"/>
          </a:pPr>
          <a:r>
            <a:rPr lang="mi-NZ" sz="2500" kern="1200">
              <a:solidFill>
                <a:schemeClr val="tx1"/>
              </a:solidFill>
            </a:rPr>
            <a:t>Create an inclusive learning environment</a:t>
          </a:r>
          <a:endParaRPr lang="en-NZ" sz="2500" kern="1200">
            <a:solidFill>
              <a:schemeClr val="tx1"/>
            </a:solidFill>
          </a:endParaRPr>
        </a:p>
      </dsp:txBody>
      <dsp:txXfrm>
        <a:off x="2885773" y="65581"/>
        <a:ext cx="6122917" cy="2227500"/>
      </dsp:txXfrm>
    </dsp:sp>
    <dsp:sp modelId="{17866C15-782D-4759-9F4F-C616D78A2838}">
      <dsp:nvSpPr>
        <dsp:cNvPr id="0" name=""/>
        <dsp:cNvSpPr/>
      </dsp:nvSpPr>
      <dsp:spPr>
        <a:xfrm>
          <a:off x="4400" y="2870347"/>
          <a:ext cx="2251072" cy="22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r" defTabSz="1111250">
            <a:lnSpc>
              <a:spcPct val="90000"/>
            </a:lnSpc>
            <a:spcBef>
              <a:spcPct val="0"/>
            </a:spcBef>
            <a:spcAft>
              <a:spcPct val="35000"/>
            </a:spcAft>
            <a:buNone/>
          </a:pPr>
          <a:r>
            <a:rPr lang="mi-NZ" sz="2500" kern="1200" dirty="0">
              <a:solidFill>
                <a:schemeClr val="tx1"/>
              </a:solidFill>
            </a:rPr>
            <a:t>Share and build knowledge among Playcentre whānau</a:t>
          </a:r>
          <a:endParaRPr lang="en-NZ" sz="2500" kern="1200" dirty="0">
            <a:solidFill>
              <a:schemeClr val="tx1"/>
            </a:solidFill>
          </a:endParaRPr>
        </a:p>
      </dsp:txBody>
      <dsp:txXfrm>
        <a:off x="4400" y="2870347"/>
        <a:ext cx="2251072" cy="2227500"/>
      </dsp:txXfrm>
    </dsp:sp>
    <dsp:sp modelId="{C774CED3-AF3C-47A7-BC16-2AEBA7D4C92E}">
      <dsp:nvSpPr>
        <dsp:cNvPr id="0" name=""/>
        <dsp:cNvSpPr/>
      </dsp:nvSpPr>
      <dsp:spPr>
        <a:xfrm>
          <a:off x="2255473" y="2383081"/>
          <a:ext cx="450214" cy="3202031"/>
        </a:xfrm>
        <a:prstGeom prst="leftBrace">
          <a:avLst>
            <a:gd name="adj1" fmla="val 35000"/>
            <a:gd name="adj2" fmla="val 50000"/>
          </a:avLst>
        </a:prstGeom>
        <a:no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7F97C3BE-33B8-4AA2-A78E-28C8038EB2B5}">
      <dsp:nvSpPr>
        <dsp:cNvPr id="0" name=""/>
        <dsp:cNvSpPr/>
      </dsp:nvSpPr>
      <dsp:spPr>
        <a:xfrm>
          <a:off x="2885773" y="2383081"/>
          <a:ext cx="6122917" cy="3202031"/>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mi-NZ" sz="2500" kern="1200">
              <a:solidFill>
                <a:schemeClr val="tx1"/>
              </a:solidFill>
            </a:rPr>
            <a:t>Initiate and facilitate discussions about children’s learning (on session and at hui)</a:t>
          </a:r>
          <a:endParaRPr lang="en-NZ" sz="2500" kern="1200">
            <a:solidFill>
              <a:schemeClr val="tx1"/>
            </a:solidFill>
          </a:endParaRPr>
        </a:p>
        <a:p>
          <a:pPr marL="228600" lvl="1" indent="-228600" algn="l" defTabSz="1111250">
            <a:lnSpc>
              <a:spcPct val="90000"/>
            </a:lnSpc>
            <a:spcBef>
              <a:spcPct val="0"/>
            </a:spcBef>
            <a:spcAft>
              <a:spcPct val="15000"/>
            </a:spcAft>
            <a:buChar char="•"/>
          </a:pPr>
          <a:r>
            <a:rPr lang="mi-NZ" sz="2500" kern="1200" dirty="0">
              <a:solidFill>
                <a:schemeClr val="tx1"/>
              </a:solidFill>
            </a:rPr>
            <a:t>Support centre whānau to identify and document children’s learning</a:t>
          </a:r>
          <a:endParaRPr lang="en-NZ" sz="2500" kern="1200" dirty="0">
            <a:solidFill>
              <a:schemeClr val="tx1"/>
            </a:solidFill>
          </a:endParaRPr>
        </a:p>
        <a:p>
          <a:pPr marL="228600" lvl="1" indent="-228600" algn="l" defTabSz="1111250">
            <a:lnSpc>
              <a:spcPct val="90000"/>
            </a:lnSpc>
            <a:spcBef>
              <a:spcPct val="0"/>
            </a:spcBef>
            <a:spcAft>
              <a:spcPct val="15000"/>
            </a:spcAft>
            <a:buChar char="•"/>
          </a:pPr>
          <a:r>
            <a:rPr lang="mi-NZ" sz="2500" kern="1200">
              <a:solidFill>
                <a:schemeClr val="tx1"/>
              </a:solidFill>
            </a:rPr>
            <a:t>Support centre whānau to implement Te Whāriki</a:t>
          </a:r>
          <a:endParaRPr lang="en-NZ" sz="2500" kern="1200">
            <a:solidFill>
              <a:schemeClr val="tx1"/>
            </a:solidFill>
          </a:endParaRPr>
        </a:p>
        <a:p>
          <a:pPr marL="228600" lvl="1" indent="-228600" algn="l" defTabSz="1111250">
            <a:lnSpc>
              <a:spcPct val="90000"/>
            </a:lnSpc>
            <a:spcBef>
              <a:spcPct val="0"/>
            </a:spcBef>
            <a:spcAft>
              <a:spcPct val="15000"/>
            </a:spcAft>
            <a:buChar char="•"/>
          </a:pPr>
          <a:r>
            <a:rPr lang="mi-NZ" sz="2500" kern="1200">
              <a:solidFill>
                <a:schemeClr val="tx1"/>
              </a:solidFill>
            </a:rPr>
            <a:t>Support curriculum-focused internal evaluation</a:t>
          </a:r>
          <a:endParaRPr lang="en-NZ" sz="2500" kern="1200">
            <a:solidFill>
              <a:schemeClr val="tx1"/>
            </a:solidFill>
          </a:endParaRPr>
        </a:p>
      </dsp:txBody>
      <dsp:txXfrm>
        <a:off x="2885773" y="2383081"/>
        <a:ext cx="6122917" cy="3202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54ED6-B1B3-4917-BB24-FD1ABECD2F50}">
      <dsp:nvSpPr>
        <dsp:cNvPr id="0" name=""/>
        <dsp:cNvSpPr/>
      </dsp:nvSpPr>
      <dsp:spPr>
        <a:xfrm>
          <a:off x="0" y="639"/>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189234-F700-46B1-9B18-D4BDCC464CCE}">
      <dsp:nvSpPr>
        <dsp:cNvPr id="0" name=""/>
        <dsp:cNvSpPr/>
      </dsp:nvSpPr>
      <dsp:spPr>
        <a:xfrm>
          <a:off x="0" y="639"/>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Understand and role model </a:t>
          </a:r>
          <a:r>
            <a:rPr lang="en-US" sz="2400" kern="1200" dirty="0" err="1"/>
            <a:t>Playcentre</a:t>
          </a:r>
          <a:r>
            <a:rPr lang="en-US" sz="2400" kern="1200" dirty="0"/>
            <a:t> philosophy​</a:t>
          </a:r>
          <a:endParaRPr lang="en-NZ" sz="2400" kern="1200" dirty="0"/>
        </a:p>
      </dsp:txBody>
      <dsp:txXfrm>
        <a:off x="0" y="639"/>
        <a:ext cx="8419967" cy="523407"/>
      </dsp:txXfrm>
    </dsp:sp>
    <dsp:sp modelId="{67FE4135-8391-4A54-B8AB-A01DA2950DCA}">
      <dsp:nvSpPr>
        <dsp:cNvPr id="0" name=""/>
        <dsp:cNvSpPr/>
      </dsp:nvSpPr>
      <dsp:spPr>
        <a:xfrm>
          <a:off x="0" y="524046"/>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A9EB9F-8C12-4530-BFF8-75675A0C1625}">
      <dsp:nvSpPr>
        <dsp:cNvPr id="0" name=""/>
        <dsp:cNvSpPr/>
      </dsp:nvSpPr>
      <dsp:spPr>
        <a:xfrm>
          <a:off x="0" y="524046"/>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Teaching and learning theory knowledge​</a:t>
          </a:r>
          <a:endParaRPr lang="en-NZ" sz="2400" kern="1200"/>
        </a:p>
      </dsp:txBody>
      <dsp:txXfrm>
        <a:off x="0" y="524046"/>
        <a:ext cx="8419967" cy="523407"/>
      </dsp:txXfrm>
    </dsp:sp>
    <dsp:sp modelId="{F83043CF-EDC6-41EE-B021-E11D856A9034}">
      <dsp:nvSpPr>
        <dsp:cNvPr id="0" name=""/>
        <dsp:cNvSpPr/>
      </dsp:nvSpPr>
      <dsp:spPr>
        <a:xfrm>
          <a:off x="0" y="1047453"/>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14511C-11C7-4CE4-BF0C-53AE5A99DF17}">
      <dsp:nvSpPr>
        <dsp:cNvPr id="0" name=""/>
        <dsp:cNvSpPr/>
      </dsp:nvSpPr>
      <dsp:spPr>
        <a:xfrm>
          <a:off x="0" y="1047453"/>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Working knowledge of Te Whāriki and Effective Internal Evaluation</a:t>
          </a:r>
          <a:endParaRPr lang="en-NZ" sz="2400" kern="1200" dirty="0"/>
        </a:p>
      </dsp:txBody>
      <dsp:txXfrm>
        <a:off x="0" y="1047453"/>
        <a:ext cx="8419967" cy="523407"/>
      </dsp:txXfrm>
    </dsp:sp>
    <dsp:sp modelId="{9F9086D8-CDCC-4E1F-BDBC-94965E1C5E2B}">
      <dsp:nvSpPr>
        <dsp:cNvPr id="0" name=""/>
        <dsp:cNvSpPr/>
      </dsp:nvSpPr>
      <dsp:spPr>
        <a:xfrm>
          <a:off x="0" y="1570860"/>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005F9-1556-4DEF-AA18-EC7E0809517E}">
      <dsp:nvSpPr>
        <dsp:cNvPr id="0" name=""/>
        <dsp:cNvSpPr/>
      </dsp:nvSpPr>
      <dsp:spPr>
        <a:xfrm>
          <a:off x="0" y="1570860"/>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Explore and experiment​</a:t>
          </a:r>
        </a:p>
      </dsp:txBody>
      <dsp:txXfrm>
        <a:off x="0" y="1570860"/>
        <a:ext cx="8419967" cy="523407"/>
      </dsp:txXfrm>
    </dsp:sp>
    <dsp:sp modelId="{4C44E11E-4C35-460E-9393-D6EEA9763D02}">
      <dsp:nvSpPr>
        <dsp:cNvPr id="0" name=""/>
        <dsp:cNvSpPr/>
      </dsp:nvSpPr>
      <dsp:spPr>
        <a:xfrm>
          <a:off x="0" y="2094268"/>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ACCBEF-555A-45F3-97BA-7DC774A979A7}">
      <dsp:nvSpPr>
        <dsp:cNvPr id="0" name=""/>
        <dsp:cNvSpPr/>
      </dsp:nvSpPr>
      <dsp:spPr>
        <a:xfrm>
          <a:off x="0" y="2094268"/>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Problem solving skills​</a:t>
          </a:r>
        </a:p>
      </dsp:txBody>
      <dsp:txXfrm>
        <a:off x="0" y="2094268"/>
        <a:ext cx="8419967" cy="523407"/>
      </dsp:txXfrm>
    </dsp:sp>
    <dsp:sp modelId="{2EDA40DC-C443-4DCB-ACB4-C832839057D2}">
      <dsp:nvSpPr>
        <dsp:cNvPr id="0" name=""/>
        <dsp:cNvSpPr/>
      </dsp:nvSpPr>
      <dsp:spPr>
        <a:xfrm>
          <a:off x="0" y="2617675"/>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0EE22F-B75B-4A30-BFA5-277D5FE02A2D}">
      <dsp:nvSpPr>
        <dsp:cNvPr id="0" name=""/>
        <dsp:cNvSpPr/>
      </dsp:nvSpPr>
      <dsp:spPr>
        <a:xfrm>
          <a:off x="0" y="2617675"/>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Relationship building skills​</a:t>
          </a:r>
        </a:p>
      </dsp:txBody>
      <dsp:txXfrm>
        <a:off x="0" y="2617675"/>
        <a:ext cx="8419967" cy="523407"/>
      </dsp:txXfrm>
    </dsp:sp>
    <dsp:sp modelId="{BEA3E4CA-9C6D-4055-A1FF-7EB1851C919E}">
      <dsp:nvSpPr>
        <dsp:cNvPr id="0" name=""/>
        <dsp:cNvSpPr/>
      </dsp:nvSpPr>
      <dsp:spPr>
        <a:xfrm>
          <a:off x="0" y="3141082"/>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131C7E-9416-4F64-9A8D-25B08452789C}">
      <dsp:nvSpPr>
        <dsp:cNvPr id="0" name=""/>
        <dsp:cNvSpPr/>
      </dsp:nvSpPr>
      <dsp:spPr>
        <a:xfrm>
          <a:off x="0" y="3141082"/>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Coaching and mentoring​</a:t>
          </a:r>
        </a:p>
      </dsp:txBody>
      <dsp:txXfrm>
        <a:off x="0" y="3141082"/>
        <a:ext cx="8419967" cy="523407"/>
      </dsp:txXfrm>
    </dsp:sp>
    <dsp:sp modelId="{5B72283C-F839-49E1-B8D3-E43B6953414A}">
      <dsp:nvSpPr>
        <dsp:cNvPr id="0" name=""/>
        <dsp:cNvSpPr/>
      </dsp:nvSpPr>
      <dsp:spPr>
        <a:xfrm>
          <a:off x="0" y="3664490"/>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AC8B6F-10D5-484B-A745-F126B0B32372}">
      <dsp:nvSpPr>
        <dsp:cNvPr id="0" name=""/>
        <dsp:cNvSpPr/>
      </dsp:nvSpPr>
      <dsp:spPr>
        <a:xfrm>
          <a:off x="0" y="3664490"/>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Clear communication​</a:t>
          </a:r>
        </a:p>
      </dsp:txBody>
      <dsp:txXfrm>
        <a:off x="0" y="3664490"/>
        <a:ext cx="8419967" cy="523407"/>
      </dsp:txXfrm>
    </dsp:sp>
    <dsp:sp modelId="{6715E663-B63A-47C4-8BCF-9BE2E6BA8254}">
      <dsp:nvSpPr>
        <dsp:cNvPr id="0" name=""/>
        <dsp:cNvSpPr/>
      </dsp:nvSpPr>
      <dsp:spPr>
        <a:xfrm>
          <a:off x="0" y="4187897"/>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20698F-CC84-42F8-B5CE-63809EF1FE20}">
      <dsp:nvSpPr>
        <dsp:cNvPr id="0" name=""/>
        <dsp:cNvSpPr/>
      </dsp:nvSpPr>
      <dsp:spPr>
        <a:xfrm>
          <a:off x="0" y="4187897"/>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Document learning​</a:t>
          </a:r>
        </a:p>
      </dsp:txBody>
      <dsp:txXfrm>
        <a:off x="0" y="4187897"/>
        <a:ext cx="8419967" cy="523407"/>
      </dsp:txXfrm>
    </dsp:sp>
    <dsp:sp modelId="{C9313070-4AC9-4D4A-B50D-21FAE97AE6D4}">
      <dsp:nvSpPr>
        <dsp:cNvPr id="0" name=""/>
        <dsp:cNvSpPr/>
      </dsp:nvSpPr>
      <dsp:spPr>
        <a:xfrm>
          <a:off x="0" y="4711304"/>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255453-9E19-4A74-BF58-42A926CCDB5A}">
      <dsp:nvSpPr>
        <dsp:cNvPr id="0" name=""/>
        <dsp:cNvSpPr/>
      </dsp:nvSpPr>
      <dsp:spPr>
        <a:xfrm>
          <a:off x="0" y="4711304"/>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Ability to learn, apply and adjust your learning to new situations</a:t>
          </a:r>
          <a:endParaRPr lang="en-NZ" sz="2400" kern="1200" dirty="0"/>
        </a:p>
      </dsp:txBody>
      <dsp:txXfrm>
        <a:off x="0" y="4711304"/>
        <a:ext cx="8419967" cy="5234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12ACE-DFD1-49FE-9CC8-06CE8ED1CBC2}">
      <dsp:nvSpPr>
        <dsp:cNvPr id="0" name=""/>
        <dsp:cNvSpPr/>
      </dsp:nvSpPr>
      <dsp:spPr>
        <a:xfrm>
          <a:off x="642904" y="1757"/>
          <a:ext cx="2241532" cy="1344919"/>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mi-NZ" sz="3700" kern="1200" dirty="0">
              <a:solidFill>
                <a:schemeClr val="tx1"/>
              </a:solidFill>
            </a:rPr>
            <a:t>Notice</a:t>
          </a:r>
          <a:endParaRPr lang="en-NZ" sz="3700" kern="1200" dirty="0">
            <a:solidFill>
              <a:schemeClr val="tx1"/>
            </a:solidFill>
          </a:endParaRPr>
        </a:p>
      </dsp:txBody>
      <dsp:txXfrm>
        <a:off x="642904" y="1757"/>
        <a:ext cx="2241532" cy="1344919"/>
      </dsp:txXfrm>
    </dsp:sp>
    <dsp:sp modelId="{E12B1A3A-587F-4B56-890B-641FA84FA9D6}">
      <dsp:nvSpPr>
        <dsp:cNvPr id="0" name=""/>
        <dsp:cNvSpPr/>
      </dsp:nvSpPr>
      <dsp:spPr>
        <a:xfrm>
          <a:off x="3108590" y="1757"/>
          <a:ext cx="2241532" cy="1344919"/>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mi-NZ" sz="3700" kern="1200" dirty="0">
              <a:solidFill>
                <a:schemeClr val="tx1"/>
              </a:solidFill>
            </a:rPr>
            <a:t>Recognise</a:t>
          </a:r>
          <a:endParaRPr lang="en-NZ" sz="3700" kern="1200" dirty="0">
            <a:solidFill>
              <a:schemeClr val="tx1"/>
            </a:solidFill>
          </a:endParaRPr>
        </a:p>
      </dsp:txBody>
      <dsp:txXfrm>
        <a:off x="3108590" y="1757"/>
        <a:ext cx="2241532" cy="1344919"/>
      </dsp:txXfrm>
    </dsp:sp>
    <dsp:sp modelId="{7F35497A-F8BA-4AE6-BB21-FDF3720122E0}">
      <dsp:nvSpPr>
        <dsp:cNvPr id="0" name=""/>
        <dsp:cNvSpPr/>
      </dsp:nvSpPr>
      <dsp:spPr>
        <a:xfrm>
          <a:off x="1875747" y="1570830"/>
          <a:ext cx="2241532" cy="1344919"/>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mi-NZ" sz="3700" kern="1200">
              <a:solidFill>
                <a:schemeClr val="tx1"/>
              </a:solidFill>
            </a:rPr>
            <a:t>Respond</a:t>
          </a:r>
          <a:endParaRPr lang="en-NZ" sz="3700" kern="1200">
            <a:solidFill>
              <a:schemeClr val="tx1"/>
            </a:solidFill>
          </a:endParaRPr>
        </a:p>
      </dsp:txBody>
      <dsp:txXfrm>
        <a:off x="1875747" y="1570830"/>
        <a:ext cx="2241532" cy="13449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B7E2F-F25C-462C-99C6-6E419D484574}">
      <dsp:nvSpPr>
        <dsp:cNvPr id="0" name=""/>
        <dsp:cNvSpPr/>
      </dsp:nvSpPr>
      <dsp:spPr>
        <a:xfrm>
          <a:off x="1608732" y="-29839"/>
          <a:ext cx="4826307" cy="4826307"/>
        </a:xfrm>
        <a:prstGeom prst="circularArrow">
          <a:avLst>
            <a:gd name="adj1" fmla="val 5544"/>
            <a:gd name="adj2" fmla="val 330680"/>
            <a:gd name="adj3" fmla="val 13773536"/>
            <a:gd name="adj4" fmla="val 17387418"/>
            <a:gd name="adj5" fmla="val 5757"/>
          </a:avLst>
        </a:prstGeom>
        <a:solidFill>
          <a:srgbClr val="7030A0"/>
        </a:solidFill>
        <a:ln>
          <a:noFill/>
        </a:ln>
        <a:effectLst/>
      </dsp:spPr>
      <dsp:style>
        <a:lnRef idx="0">
          <a:scrgbClr r="0" g="0" b="0"/>
        </a:lnRef>
        <a:fillRef idx="1">
          <a:scrgbClr r="0" g="0" b="0"/>
        </a:fillRef>
        <a:effectRef idx="0">
          <a:scrgbClr r="0" g="0" b="0"/>
        </a:effectRef>
        <a:fontRef idx="minor"/>
      </dsp:style>
    </dsp:sp>
    <dsp:sp modelId="{04A9145B-07CB-4A27-9952-14C82CA22CE7}">
      <dsp:nvSpPr>
        <dsp:cNvPr id="0" name=""/>
        <dsp:cNvSpPr/>
      </dsp:nvSpPr>
      <dsp:spPr>
        <a:xfrm>
          <a:off x="2890730" y="59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1. Notice</a:t>
          </a:r>
          <a:endParaRPr lang="en-NZ" sz="2000" kern="1200" dirty="0"/>
        </a:p>
      </dsp:txBody>
      <dsp:txXfrm>
        <a:off x="2945948" y="55808"/>
        <a:ext cx="2151874" cy="1020719"/>
      </dsp:txXfrm>
    </dsp:sp>
    <dsp:sp modelId="{3B1EAD4D-EC29-4E95-9DF6-D550F45F5650}">
      <dsp:nvSpPr>
        <dsp:cNvPr id="0" name=""/>
        <dsp:cNvSpPr/>
      </dsp:nvSpPr>
      <dsp:spPr>
        <a:xfrm>
          <a:off x="4848125" y="142272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2. Recognise</a:t>
          </a:r>
          <a:endParaRPr lang="en-NZ" sz="2000" kern="1200" dirty="0"/>
        </a:p>
      </dsp:txBody>
      <dsp:txXfrm>
        <a:off x="4903343" y="1477938"/>
        <a:ext cx="2151874" cy="1020719"/>
      </dsp:txXfrm>
    </dsp:sp>
    <dsp:sp modelId="{68860E75-9556-450C-BA00-40A8DCE7A96D}">
      <dsp:nvSpPr>
        <dsp:cNvPr id="0" name=""/>
        <dsp:cNvSpPr/>
      </dsp:nvSpPr>
      <dsp:spPr>
        <a:xfrm>
          <a:off x="4570037" y="341801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3. Respond</a:t>
          </a:r>
          <a:endParaRPr lang="en-NZ" sz="2000" kern="1200" dirty="0"/>
        </a:p>
      </dsp:txBody>
      <dsp:txXfrm>
        <a:off x="4625255" y="3473228"/>
        <a:ext cx="2151874" cy="1020719"/>
      </dsp:txXfrm>
    </dsp:sp>
    <dsp:sp modelId="{24BD7374-E3B8-46AE-8EB7-468B08D877EF}">
      <dsp:nvSpPr>
        <dsp:cNvPr id="0" name=""/>
        <dsp:cNvSpPr/>
      </dsp:nvSpPr>
      <dsp:spPr>
        <a:xfrm>
          <a:off x="1151747" y="3383505"/>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4. Record</a:t>
          </a:r>
          <a:endParaRPr lang="en-NZ" sz="2000" kern="1200" dirty="0"/>
        </a:p>
      </dsp:txBody>
      <dsp:txXfrm>
        <a:off x="1206965" y="3438723"/>
        <a:ext cx="2151874" cy="1020719"/>
      </dsp:txXfrm>
    </dsp:sp>
    <dsp:sp modelId="{06C79896-803B-442F-9F5B-D5CC34AB7FDA}">
      <dsp:nvSpPr>
        <dsp:cNvPr id="0" name=""/>
        <dsp:cNvSpPr/>
      </dsp:nvSpPr>
      <dsp:spPr>
        <a:xfrm>
          <a:off x="933335" y="142272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5. Revisit</a:t>
          </a:r>
          <a:endParaRPr lang="en-NZ" sz="2000" kern="1200" dirty="0"/>
        </a:p>
      </dsp:txBody>
      <dsp:txXfrm>
        <a:off x="988553" y="1477938"/>
        <a:ext cx="2151874" cy="10207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3BDF1-6AD6-4809-BA8A-DBBF28209CE6}">
      <dsp:nvSpPr>
        <dsp:cNvPr id="0" name=""/>
        <dsp:cNvSpPr/>
      </dsp:nvSpPr>
      <dsp:spPr>
        <a:xfrm>
          <a:off x="0" y="744797"/>
          <a:ext cx="10709030" cy="4283612"/>
        </a:xfrm>
        <a:prstGeom prst="leftRightRibbon">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E46881-93BA-40D1-9FBB-206C78976A69}">
      <dsp:nvSpPr>
        <dsp:cNvPr id="0" name=""/>
        <dsp:cNvSpPr/>
      </dsp:nvSpPr>
      <dsp:spPr>
        <a:xfrm>
          <a:off x="1285083" y="1494429"/>
          <a:ext cx="3533980" cy="20989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7564" rIns="0" bIns="72390" numCol="1" spcCol="1270" anchor="ctr" anchorCtr="0">
          <a:noAutofit/>
        </a:bodyPr>
        <a:lstStyle/>
        <a:p>
          <a:pPr marL="0" lvl="0" indent="0" algn="ctr" defTabSz="844550">
            <a:lnSpc>
              <a:spcPct val="90000"/>
            </a:lnSpc>
            <a:spcBef>
              <a:spcPct val="0"/>
            </a:spcBef>
            <a:spcAft>
              <a:spcPct val="35000"/>
            </a:spcAft>
            <a:buNone/>
          </a:pPr>
          <a:r>
            <a:rPr lang="mi-NZ" sz="1900" kern="1200" dirty="0">
              <a:solidFill>
                <a:schemeClr val="tx1"/>
              </a:solidFill>
            </a:rPr>
            <a:t>Assessment is the process of seeing and gathering a variety of evidence in everday practice and anaysing and using the evidence to increase learning opportunities for children (noticing, recognising, responding).</a:t>
          </a:r>
          <a:endParaRPr lang="en-NZ" sz="1900" kern="1200" dirty="0">
            <a:solidFill>
              <a:schemeClr val="tx1"/>
            </a:solidFill>
          </a:endParaRPr>
        </a:p>
      </dsp:txBody>
      <dsp:txXfrm>
        <a:off x="1285083" y="1494429"/>
        <a:ext cx="3533980" cy="2098970"/>
      </dsp:txXfrm>
    </dsp:sp>
    <dsp:sp modelId="{BEC21F7D-1F9D-4034-986E-43FE1C4C1044}">
      <dsp:nvSpPr>
        <dsp:cNvPr id="0" name=""/>
        <dsp:cNvSpPr/>
      </dsp:nvSpPr>
      <dsp:spPr>
        <a:xfrm>
          <a:off x="5354515" y="2179807"/>
          <a:ext cx="4176522" cy="20989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7564" rIns="0" bIns="72390" numCol="1" spcCol="1270" anchor="ctr" anchorCtr="0">
          <a:noAutofit/>
        </a:bodyPr>
        <a:lstStyle/>
        <a:p>
          <a:pPr marL="0" lvl="0" indent="0" algn="ctr" defTabSz="844550">
            <a:lnSpc>
              <a:spcPct val="90000"/>
            </a:lnSpc>
            <a:spcBef>
              <a:spcPct val="0"/>
            </a:spcBef>
            <a:spcAft>
              <a:spcPct val="35000"/>
            </a:spcAft>
            <a:buNone/>
          </a:pPr>
          <a:r>
            <a:rPr lang="mi-NZ" sz="1900" kern="1200" dirty="0">
              <a:solidFill>
                <a:schemeClr val="tx1"/>
              </a:solidFill>
            </a:rPr>
            <a:t>Documentation is simply a record of some of that assessment activity, used to inform kaiako understanding and action.</a:t>
          </a:r>
          <a:endParaRPr lang="en-NZ" sz="1900" kern="1200" dirty="0">
            <a:solidFill>
              <a:schemeClr val="tx1"/>
            </a:solidFill>
          </a:endParaRPr>
        </a:p>
      </dsp:txBody>
      <dsp:txXfrm>
        <a:off x="5354515" y="2179807"/>
        <a:ext cx="4176522" cy="2098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A3533-2A61-4F5D-A349-D0B728E955EC}">
      <dsp:nvSpPr>
        <dsp:cNvPr id="0" name=""/>
        <dsp:cNvSpPr/>
      </dsp:nvSpPr>
      <dsp:spPr>
        <a:xfrm>
          <a:off x="3525" y="7662"/>
          <a:ext cx="3437491" cy="840549"/>
        </a:xfrm>
        <a:prstGeom prst="rect">
          <a:avLst/>
        </a:prstGeom>
        <a:solidFill>
          <a:schemeClr val="lt1">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mi-NZ" sz="2300" b="1" kern="1200" dirty="0"/>
            <a:t>Every session</a:t>
          </a:r>
          <a:endParaRPr lang="en-NZ" sz="2300" b="1" kern="1200" dirty="0"/>
        </a:p>
      </dsp:txBody>
      <dsp:txXfrm>
        <a:off x="3525" y="7662"/>
        <a:ext cx="3437491" cy="840549"/>
      </dsp:txXfrm>
    </dsp:sp>
    <dsp:sp modelId="{456E0AB0-7A98-425F-92FF-EA0CF3E55A88}">
      <dsp:nvSpPr>
        <dsp:cNvPr id="0" name=""/>
        <dsp:cNvSpPr/>
      </dsp:nvSpPr>
      <dsp:spPr>
        <a:xfrm>
          <a:off x="3525" y="848211"/>
          <a:ext cx="3437491" cy="4040640"/>
        </a:xfrm>
        <a:prstGeom prst="rect">
          <a:avLst/>
        </a:prstGeom>
        <a:solidFill>
          <a:schemeClr val="lt1">
            <a:alpha val="90000"/>
            <a:tint val="4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mi-NZ" sz="2300" kern="1200" dirty="0"/>
            <a:t>Involve children in conversations about their learning</a:t>
          </a:r>
          <a:endParaRPr lang="en-NZ" sz="2300" kern="1200" dirty="0"/>
        </a:p>
        <a:p>
          <a:pPr marL="228600" lvl="1" indent="-228600" algn="l" defTabSz="1022350">
            <a:lnSpc>
              <a:spcPct val="90000"/>
            </a:lnSpc>
            <a:spcBef>
              <a:spcPct val="0"/>
            </a:spcBef>
            <a:spcAft>
              <a:spcPct val="15000"/>
            </a:spcAft>
            <a:buChar char="•"/>
          </a:pPr>
          <a:r>
            <a:rPr lang="mi-NZ" sz="2300" kern="1200" dirty="0"/>
            <a:t>Talk to each other about individual and shared learning</a:t>
          </a:r>
          <a:endParaRPr lang="en-NZ" sz="2300" kern="1200" dirty="0"/>
        </a:p>
        <a:p>
          <a:pPr marL="228600" lvl="1" indent="-228600" algn="l" defTabSz="1022350">
            <a:lnSpc>
              <a:spcPct val="90000"/>
            </a:lnSpc>
            <a:spcBef>
              <a:spcPct val="0"/>
            </a:spcBef>
            <a:spcAft>
              <a:spcPct val="15000"/>
            </a:spcAft>
            <a:buChar char="•"/>
          </a:pPr>
          <a:r>
            <a:rPr lang="mi-NZ" sz="2300" kern="1200" dirty="0"/>
            <a:t>Discuss how kaiako can support and enrich children’s learning</a:t>
          </a:r>
          <a:endParaRPr lang="en-NZ" sz="2300" kern="1200" dirty="0"/>
        </a:p>
        <a:p>
          <a:pPr marL="228600" lvl="1" indent="-228600" algn="l" defTabSz="1022350">
            <a:lnSpc>
              <a:spcPct val="90000"/>
            </a:lnSpc>
            <a:spcBef>
              <a:spcPct val="0"/>
            </a:spcBef>
            <a:spcAft>
              <a:spcPct val="15000"/>
            </a:spcAft>
            <a:buChar char="•"/>
          </a:pPr>
          <a:r>
            <a:rPr lang="mi-NZ" sz="2300" kern="1200" dirty="0"/>
            <a:t>Document some of the learning</a:t>
          </a:r>
          <a:endParaRPr lang="en-NZ" sz="2300" kern="1200" dirty="0"/>
        </a:p>
      </dsp:txBody>
      <dsp:txXfrm>
        <a:off x="3525" y="848211"/>
        <a:ext cx="3437491" cy="4040640"/>
      </dsp:txXfrm>
    </dsp:sp>
    <dsp:sp modelId="{85829028-4F98-4A91-ABCB-12A9D089EF64}">
      <dsp:nvSpPr>
        <dsp:cNvPr id="0" name=""/>
        <dsp:cNvSpPr/>
      </dsp:nvSpPr>
      <dsp:spPr>
        <a:xfrm>
          <a:off x="3922266" y="7662"/>
          <a:ext cx="3437491" cy="840549"/>
        </a:xfrm>
        <a:prstGeom prst="rect">
          <a:avLst/>
        </a:prstGeom>
        <a:solidFill>
          <a:schemeClr val="lt1">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mi-NZ" sz="2300" b="1" kern="1200" dirty="0"/>
            <a:t>Once per term</a:t>
          </a:r>
          <a:endParaRPr lang="en-NZ" sz="2300" b="1" kern="1200" dirty="0"/>
        </a:p>
      </dsp:txBody>
      <dsp:txXfrm>
        <a:off x="3922266" y="7662"/>
        <a:ext cx="3437491" cy="840549"/>
      </dsp:txXfrm>
    </dsp:sp>
    <dsp:sp modelId="{2B08363F-BE1B-409E-822D-71E179427EB8}">
      <dsp:nvSpPr>
        <dsp:cNvPr id="0" name=""/>
        <dsp:cNvSpPr/>
      </dsp:nvSpPr>
      <dsp:spPr>
        <a:xfrm>
          <a:off x="3922266" y="848211"/>
          <a:ext cx="3437491" cy="4040640"/>
        </a:xfrm>
        <a:prstGeom prst="rect">
          <a:avLst/>
        </a:prstGeom>
        <a:solidFill>
          <a:schemeClr val="lt1">
            <a:alpha val="90000"/>
            <a:tint val="4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mi-NZ" sz="2300" kern="1200" dirty="0"/>
            <a:t>Revisit highlights and challenges</a:t>
          </a:r>
          <a:endParaRPr lang="en-NZ" sz="2300" kern="1200" dirty="0"/>
        </a:p>
        <a:p>
          <a:pPr marL="228600" lvl="1" indent="-228600" algn="l" defTabSz="1022350">
            <a:lnSpc>
              <a:spcPct val="90000"/>
            </a:lnSpc>
            <a:spcBef>
              <a:spcPct val="0"/>
            </a:spcBef>
            <a:spcAft>
              <a:spcPct val="15000"/>
            </a:spcAft>
            <a:buChar char="•"/>
          </a:pPr>
          <a:r>
            <a:rPr lang="mi-NZ" sz="2300" kern="1200" err="1"/>
            <a:t>Update</a:t>
          </a:r>
          <a:r>
            <a:rPr lang="mi-NZ" sz="2300" kern="1200"/>
            <a:t> </a:t>
          </a:r>
          <a:r>
            <a:rPr lang="mi-NZ" sz="2300" kern="1200" err="1"/>
            <a:t>learner</a:t>
          </a:r>
          <a:r>
            <a:rPr lang="mi-NZ" sz="2300" kern="1200"/>
            <a:t> </a:t>
          </a:r>
          <a:r>
            <a:rPr lang="mi-NZ" sz="2300" kern="1200" err="1"/>
            <a:t>maps</a:t>
          </a:r>
          <a:endParaRPr lang="en-NZ" sz="2300" kern="1200"/>
        </a:p>
        <a:p>
          <a:pPr marL="228600" lvl="1" indent="-228600" algn="l" defTabSz="1022350">
            <a:lnSpc>
              <a:spcPct val="90000"/>
            </a:lnSpc>
            <a:spcBef>
              <a:spcPct val="0"/>
            </a:spcBef>
            <a:spcAft>
              <a:spcPct val="15000"/>
            </a:spcAft>
            <a:buChar char="•"/>
          </a:pPr>
          <a:r>
            <a:rPr lang="mi-NZ" sz="2300" kern="1200" err="1"/>
            <a:t>Plan</a:t>
          </a:r>
          <a:r>
            <a:rPr lang="mi-NZ" sz="2300" kern="1200"/>
            <a:t> for </a:t>
          </a:r>
          <a:r>
            <a:rPr lang="mi-NZ" sz="2300" kern="1200" err="1"/>
            <a:t>next</a:t>
          </a:r>
          <a:r>
            <a:rPr lang="mi-NZ" sz="2300" kern="1200"/>
            <a:t> </a:t>
          </a:r>
          <a:r>
            <a:rPr lang="mi-NZ" sz="2300" kern="1200" err="1"/>
            <a:t>term</a:t>
          </a:r>
          <a:r>
            <a:rPr lang="mi-NZ" sz="2300" kern="1200"/>
            <a:t> </a:t>
          </a:r>
          <a:r>
            <a:rPr lang="mi-NZ" sz="2300" kern="1200" err="1"/>
            <a:t>based</a:t>
          </a:r>
          <a:r>
            <a:rPr lang="mi-NZ" sz="2300" kern="1200"/>
            <a:t> </a:t>
          </a:r>
          <a:r>
            <a:rPr lang="mi-NZ" sz="2300" kern="1200" err="1"/>
            <a:t>on</a:t>
          </a:r>
          <a:r>
            <a:rPr lang="mi-NZ" sz="2300" kern="1200"/>
            <a:t> </a:t>
          </a:r>
          <a:r>
            <a:rPr lang="mi-NZ" sz="2300" kern="1200" err="1"/>
            <a:t>assessment</a:t>
          </a:r>
          <a:r>
            <a:rPr lang="mi-NZ" sz="2300" kern="1200"/>
            <a:t> and </a:t>
          </a:r>
          <a:r>
            <a:rPr lang="mi-NZ" sz="2300" kern="1200" err="1"/>
            <a:t>evaluation</a:t>
          </a:r>
          <a:endParaRPr lang="en-NZ" sz="2300" kern="1200"/>
        </a:p>
        <a:p>
          <a:pPr marL="228600" lvl="1" indent="-228600" algn="l" defTabSz="1022350">
            <a:lnSpc>
              <a:spcPct val="90000"/>
            </a:lnSpc>
            <a:spcBef>
              <a:spcPct val="0"/>
            </a:spcBef>
            <a:spcAft>
              <a:spcPct val="15000"/>
            </a:spcAft>
            <a:buChar char="•"/>
          </a:pPr>
          <a:r>
            <a:rPr lang="mi-NZ" sz="2300" kern="1200" dirty="0"/>
            <a:t>Consider a possible internal evaluation for the next term</a:t>
          </a:r>
          <a:endParaRPr lang="en-NZ" sz="2300" kern="1200" dirty="0"/>
        </a:p>
      </dsp:txBody>
      <dsp:txXfrm>
        <a:off x="3922266" y="848211"/>
        <a:ext cx="3437491" cy="4040640"/>
      </dsp:txXfrm>
    </dsp:sp>
    <dsp:sp modelId="{292E6F82-B670-40B0-906F-B9F4F5D4429B}">
      <dsp:nvSpPr>
        <dsp:cNvPr id="0" name=""/>
        <dsp:cNvSpPr/>
      </dsp:nvSpPr>
      <dsp:spPr>
        <a:xfrm>
          <a:off x="7841006" y="7662"/>
          <a:ext cx="3437491" cy="840549"/>
        </a:xfrm>
        <a:prstGeom prst="rect">
          <a:avLst/>
        </a:prstGeom>
        <a:solidFill>
          <a:schemeClr val="lt1">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mi-NZ" sz="2300" b="1" kern="1200" dirty="0"/>
            <a:t>Once per year (July/Aug/Sept)</a:t>
          </a:r>
          <a:endParaRPr lang="en-NZ" sz="2300" b="1" kern="1200" dirty="0"/>
        </a:p>
      </dsp:txBody>
      <dsp:txXfrm>
        <a:off x="7841006" y="7662"/>
        <a:ext cx="3437491" cy="840549"/>
      </dsp:txXfrm>
    </dsp:sp>
    <dsp:sp modelId="{6318A409-1A41-4DF7-859C-52E3010CF8B9}">
      <dsp:nvSpPr>
        <dsp:cNvPr id="0" name=""/>
        <dsp:cNvSpPr/>
      </dsp:nvSpPr>
      <dsp:spPr>
        <a:xfrm>
          <a:off x="7841006" y="848211"/>
          <a:ext cx="3437491" cy="4040640"/>
        </a:xfrm>
        <a:prstGeom prst="rect">
          <a:avLst/>
        </a:prstGeom>
        <a:solidFill>
          <a:schemeClr val="lt1">
            <a:alpha val="90000"/>
            <a:tint val="4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mi-NZ" sz="2300" kern="1200" dirty="0"/>
            <a:t>Discuss significant purchases related to learning in time for the next years’ budget</a:t>
          </a:r>
          <a:endParaRPr lang="en-NZ" sz="2300" kern="1200" dirty="0"/>
        </a:p>
      </dsp:txBody>
      <dsp:txXfrm>
        <a:off x="7841006" y="848211"/>
        <a:ext cx="3437491" cy="40406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04E34-63F5-4C78-9E62-43F2773A4E09}">
      <dsp:nvSpPr>
        <dsp:cNvPr id="0" name=""/>
        <dsp:cNvSpPr/>
      </dsp:nvSpPr>
      <dsp:spPr>
        <a:xfrm>
          <a:off x="3264" y="74425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a:solidFill>
                <a:schemeClr val="tx1"/>
              </a:solidFill>
            </a:rPr>
            <a:t>Think out loud</a:t>
          </a:r>
          <a:endParaRPr lang="en-NZ" sz="2200" kern="1200">
            <a:solidFill>
              <a:schemeClr val="tx1"/>
            </a:solidFill>
          </a:endParaRPr>
        </a:p>
      </dsp:txBody>
      <dsp:txXfrm>
        <a:off x="3264" y="744251"/>
        <a:ext cx="2590014" cy="1554008"/>
      </dsp:txXfrm>
    </dsp:sp>
    <dsp:sp modelId="{17E0227F-55D9-4DD7-B0A4-7DAA72C3B922}">
      <dsp:nvSpPr>
        <dsp:cNvPr id="0" name=""/>
        <dsp:cNvSpPr/>
      </dsp:nvSpPr>
      <dsp:spPr>
        <a:xfrm>
          <a:off x="2852280" y="74425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dirty="0">
              <a:solidFill>
                <a:schemeClr val="tx1"/>
              </a:solidFill>
            </a:rPr>
            <a:t>Have prompts and templates available</a:t>
          </a:r>
          <a:endParaRPr lang="en-NZ" sz="2200" kern="1200" dirty="0">
            <a:solidFill>
              <a:schemeClr val="tx1"/>
            </a:solidFill>
          </a:endParaRPr>
        </a:p>
      </dsp:txBody>
      <dsp:txXfrm>
        <a:off x="2852280" y="744251"/>
        <a:ext cx="2590014" cy="1554008"/>
      </dsp:txXfrm>
    </dsp:sp>
    <dsp:sp modelId="{9FF215A6-F5F9-4126-917B-5B935B5B4222}">
      <dsp:nvSpPr>
        <dsp:cNvPr id="0" name=""/>
        <dsp:cNvSpPr/>
      </dsp:nvSpPr>
      <dsp:spPr>
        <a:xfrm>
          <a:off x="5701296" y="74425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dirty="0">
              <a:solidFill>
                <a:schemeClr val="tx1"/>
              </a:solidFill>
            </a:rPr>
            <a:t>Use Te Whāriki in Hui</a:t>
          </a:r>
          <a:endParaRPr lang="en-NZ" sz="2200" kern="1200" dirty="0">
            <a:solidFill>
              <a:schemeClr val="tx1"/>
            </a:solidFill>
          </a:endParaRPr>
        </a:p>
      </dsp:txBody>
      <dsp:txXfrm>
        <a:off x="5701296" y="744251"/>
        <a:ext cx="2590014" cy="1554008"/>
      </dsp:txXfrm>
    </dsp:sp>
    <dsp:sp modelId="{A99828C7-1493-40E4-AD04-6E906F881E1F}">
      <dsp:nvSpPr>
        <dsp:cNvPr id="0" name=""/>
        <dsp:cNvSpPr/>
      </dsp:nvSpPr>
      <dsp:spPr>
        <a:xfrm>
          <a:off x="8550312" y="74425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dirty="0">
              <a:solidFill>
                <a:schemeClr val="tx1"/>
              </a:solidFill>
            </a:rPr>
            <a:t>Use a private social media group</a:t>
          </a:r>
          <a:endParaRPr lang="en-NZ" sz="2200" kern="1200" dirty="0">
            <a:solidFill>
              <a:schemeClr val="tx1"/>
            </a:solidFill>
          </a:endParaRPr>
        </a:p>
      </dsp:txBody>
      <dsp:txXfrm>
        <a:off x="8550312" y="744251"/>
        <a:ext cx="2590014" cy="1554008"/>
      </dsp:txXfrm>
    </dsp:sp>
    <dsp:sp modelId="{B67D4A3E-5ECB-4ABF-ADA9-F83A1221C066}">
      <dsp:nvSpPr>
        <dsp:cNvPr id="0" name=""/>
        <dsp:cNvSpPr/>
      </dsp:nvSpPr>
      <dsp:spPr>
        <a:xfrm>
          <a:off x="3264" y="255726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dirty="0">
              <a:solidFill>
                <a:schemeClr val="tx1"/>
              </a:solidFill>
            </a:rPr>
            <a:t>Have child focus hui</a:t>
          </a:r>
          <a:endParaRPr lang="en-NZ" sz="2200" kern="1200" dirty="0">
            <a:solidFill>
              <a:schemeClr val="tx1"/>
            </a:solidFill>
          </a:endParaRPr>
        </a:p>
      </dsp:txBody>
      <dsp:txXfrm>
        <a:off x="3264" y="2557261"/>
        <a:ext cx="2590014" cy="1554008"/>
      </dsp:txXfrm>
    </dsp:sp>
    <dsp:sp modelId="{270C19AB-6877-44D7-A41B-BC21BB848961}">
      <dsp:nvSpPr>
        <dsp:cNvPr id="0" name=""/>
        <dsp:cNvSpPr/>
      </dsp:nvSpPr>
      <dsp:spPr>
        <a:xfrm>
          <a:off x="2852280" y="255726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a:solidFill>
                <a:schemeClr val="tx1"/>
              </a:solidFill>
            </a:rPr>
            <a:t>Play Te Whāriki bingo or other “games”</a:t>
          </a:r>
          <a:endParaRPr lang="en-NZ" sz="2200" kern="1200">
            <a:solidFill>
              <a:schemeClr val="tx1"/>
            </a:solidFill>
          </a:endParaRPr>
        </a:p>
      </dsp:txBody>
      <dsp:txXfrm>
        <a:off x="2852280" y="2557261"/>
        <a:ext cx="2590014" cy="1554008"/>
      </dsp:txXfrm>
    </dsp:sp>
    <dsp:sp modelId="{86B285D7-C03F-4B65-BD5C-9DED306AC88C}">
      <dsp:nvSpPr>
        <dsp:cNvPr id="0" name=""/>
        <dsp:cNvSpPr/>
      </dsp:nvSpPr>
      <dsp:spPr>
        <a:xfrm>
          <a:off x="5701296" y="255726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a:solidFill>
                <a:schemeClr val="tx1"/>
              </a:solidFill>
            </a:rPr>
            <a:t>Buddy up</a:t>
          </a:r>
          <a:endParaRPr lang="en-NZ" sz="2200" kern="1200">
            <a:solidFill>
              <a:schemeClr val="tx1"/>
            </a:solidFill>
          </a:endParaRPr>
        </a:p>
      </dsp:txBody>
      <dsp:txXfrm>
        <a:off x="5701296" y="2557261"/>
        <a:ext cx="2590014" cy="1554008"/>
      </dsp:txXfrm>
    </dsp:sp>
    <dsp:sp modelId="{9888F871-BB58-409A-AF82-71C182449358}">
      <dsp:nvSpPr>
        <dsp:cNvPr id="0" name=""/>
        <dsp:cNvSpPr/>
      </dsp:nvSpPr>
      <dsp:spPr>
        <a:xfrm>
          <a:off x="8550312" y="255726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dirty="0">
              <a:solidFill>
                <a:schemeClr val="tx1"/>
              </a:solidFill>
            </a:rPr>
            <a:t>Encourage participation in the Playcentre Education programme</a:t>
          </a:r>
          <a:endParaRPr lang="en-NZ" sz="2200" kern="1200" dirty="0">
            <a:solidFill>
              <a:schemeClr val="tx1"/>
            </a:solidFill>
          </a:endParaRPr>
        </a:p>
      </dsp:txBody>
      <dsp:txXfrm>
        <a:off x="8550312" y="2557261"/>
        <a:ext cx="2590014" cy="15540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B7E2F-F25C-462C-99C6-6E419D484574}">
      <dsp:nvSpPr>
        <dsp:cNvPr id="0" name=""/>
        <dsp:cNvSpPr/>
      </dsp:nvSpPr>
      <dsp:spPr>
        <a:xfrm>
          <a:off x="1608732" y="-29839"/>
          <a:ext cx="4826307" cy="4826307"/>
        </a:xfrm>
        <a:prstGeom prst="circularArrow">
          <a:avLst>
            <a:gd name="adj1" fmla="val 5544"/>
            <a:gd name="adj2" fmla="val 330680"/>
            <a:gd name="adj3" fmla="val 13773536"/>
            <a:gd name="adj4" fmla="val 17387418"/>
            <a:gd name="adj5" fmla="val 5757"/>
          </a:avLst>
        </a:prstGeom>
        <a:solidFill>
          <a:srgbClr val="7030A0"/>
        </a:solidFill>
        <a:ln>
          <a:noFill/>
        </a:ln>
        <a:effectLst/>
      </dsp:spPr>
      <dsp:style>
        <a:lnRef idx="0">
          <a:scrgbClr r="0" g="0" b="0"/>
        </a:lnRef>
        <a:fillRef idx="1">
          <a:scrgbClr r="0" g="0" b="0"/>
        </a:fillRef>
        <a:effectRef idx="0">
          <a:scrgbClr r="0" g="0" b="0"/>
        </a:effectRef>
        <a:fontRef idx="minor"/>
      </dsp:style>
    </dsp:sp>
    <dsp:sp modelId="{04A9145B-07CB-4A27-9952-14C82CA22CE7}">
      <dsp:nvSpPr>
        <dsp:cNvPr id="0" name=""/>
        <dsp:cNvSpPr/>
      </dsp:nvSpPr>
      <dsp:spPr>
        <a:xfrm>
          <a:off x="2890730" y="59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1. Noticing</a:t>
          </a:r>
          <a:endParaRPr lang="en-NZ" sz="2000" kern="1200" dirty="0"/>
        </a:p>
      </dsp:txBody>
      <dsp:txXfrm>
        <a:off x="2945948" y="55808"/>
        <a:ext cx="2151874" cy="1020719"/>
      </dsp:txXfrm>
    </dsp:sp>
    <dsp:sp modelId="{3B1EAD4D-EC29-4E95-9DF6-D550F45F5650}">
      <dsp:nvSpPr>
        <dsp:cNvPr id="0" name=""/>
        <dsp:cNvSpPr/>
      </dsp:nvSpPr>
      <dsp:spPr>
        <a:xfrm>
          <a:off x="4848125" y="142272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2. Investigating</a:t>
          </a:r>
          <a:endParaRPr lang="en-NZ" sz="2000" kern="1200" dirty="0"/>
        </a:p>
      </dsp:txBody>
      <dsp:txXfrm>
        <a:off x="4903343" y="1477938"/>
        <a:ext cx="2151874" cy="1020719"/>
      </dsp:txXfrm>
    </dsp:sp>
    <dsp:sp modelId="{68860E75-9556-450C-BA00-40A8DCE7A96D}">
      <dsp:nvSpPr>
        <dsp:cNvPr id="0" name=""/>
        <dsp:cNvSpPr/>
      </dsp:nvSpPr>
      <dsp:spPr>
        <a:xfrm>
          <a:off x="4570037" y="341801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3. Making sense</a:t>
          </a:r>
          <a:endParaRPr lang="en-NZ" sz="2000" kern="1200" dirty="0"/>
        </a:p>
      </dsp:txBody>
      <dsp:txXfrm>
        <a:off x="4625255" y="3473228"/>
        <a:ext cx="2151874" cy="1020719"/>
      </dsp:txXfrm>
    </dsp:sp>
    <dsp:sp modelId="{24BD7374-E3B8-46AE-8EB7-468B08D877EF}">
      <dsp:nvSpPr>
        <dsp:cNvPr id="0" name=""/>
        <dsp:cNvSpPr/>
      </dsp:nvSpPr>
      <dsp:spPr>
        <a:xfrm>
          <a:off x="1151747" y="3383505"/>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4. Taking action</a:t>
          </a:r>
          <a:endParaRPr lang="en-NZ" sz="2000" kern="1200" dirty="0"/>
        </a:p>
      </dsp:txBody>
      <dsp:txXfrm>
        <a:off x="1206965" y="3438723"/>
        <a:ext cx="2151874" cy="1020719"/>
      </dsp:txXfrm>
    </dsp:sp>
    <dsp:sp modelId="{06C79896-803B-442F-9F5B-D5CC34AB7FDA}">
      <dsp:nvSpPr>
        <dsp:cNvPr id="0" name=""/>
        <dsp:cNvSpPr/>
      </dsp:nvSpPr>
      <dsp:spPr>
        <a:xfrm>
          <a:off x="933335" y="142272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5. Monitoring and evaluating</a:t>
          </a:r>
          <a:endParaRPr lang="en-NZ" sz="2000" kern="1200" dirty="0"/>
        </a:p>
      </dsp:txBody>
      <dsp:txXfrm>
        <a:off x="988553" y="1477938"/>
        <a:ext cx="2151874" cy="10207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3B034-95F8-4EA3-B22B-0217A163D5B6}">
      <dsp:nvSpPr>
        <dsp:cNvPr id="0" name=""/>
        <dsp:cNvSpPr/>
      </dsp:nvSpPr>
      <dsp:spPr>
        <a:xfrm>
          <a:off x="1025152" y="781"/>
          <a:ext cx="3618186" cy="2170911"/>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mi-NZ" sz="3100" kern="1200" dirty="0">
              <a:solidFill>
                <a:schemeClr val="tx1"/>
              </a:solidFill>
            </a:rPr>
            <a:t>How well do we support our tamariki to make connections with local places?</a:t>
          </a:r>
          <a:endParaRPr lang="en-NZ" sz="3100" kern="1200" dirty="0">
            <a:solidFill>
              <a:schemeClr val="tx1"/>
            </a:solidFill>
          </a:endParaRPr>
        </a:p>
      </dsp:txBody>
      <dsp:txXfrm>
        <a:off x="1025152" y="781"/>
        <a:ext cx="3618186" cy="2170911"/>
      </dsp:txXfrm>
    </dsp:sp>
    <dsp:sp modelId="{FDFDA8B9-F307-4811-88D0-8A7A6CA40280}">
      <dsp:nvSpPr>
        <dsp:cNvPr id="0" name=""/>
        <dsp:cNvSpPr/>
      </dsp:nvSpPr>
      <dsp:spPr>
        <a:xfrm>
          <a:off x="5005157" y="781"/>
          <a:ext cx="3618186" cy="2170911"/>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How well do we support </a:t>
          </a:r>
          <a:r>
            <a:rPr lang="en-US" sz="3100" kern="1200" dirty="0" err="1">
              <a:solidFill>
                <a:schemeClr val="tx1"/>
              </a:solidFill>
            </a:rPr>
            <a:t>whānau</a:t>
          </a:r>
          <a:r>
            <a:rPr lang="en-US" sz="3100" kern="1200" dirty="0">
              <a:solidFill>
                <a:schemeClr val="tx1"/>
              </a:solidFill>
            </a:rPr>
            <a:t> to become confident </a:t>
          </a:r>
          <a:r>
            <a:rPr lang="en-US" sz="3100" kern="1200" dirty="0" err="1">
              <a:solidFill>
                <a:schemeClr val="tx1"/>
              </a:solidFill>
            </a:rPr>
            <a:t>kaiako</a:t>
          </a:r>
          <a:r>
            <a:rPr lang="en-US" sz="3100" kern="1200" dirty="0">
              <a:solidFill>
                <a:schemeClr val="tx1"/>
              </a:solidFill>
            </a:rPr>
            <a:t> at </a:t>
          </a:r>
          <a:r>
            <a:rPr lang="en-US" sz="3100" kern="1200" dirty="0" err="1">
              <a:solidFill>
                <a:schemeClr val="tx1"/>
              </a:solidFill>
            </a:rPr>
            <a:t>Playcentre</a:t>
          </a:r>
          <a:r>
            <a:rPr lang="en-US" sz="3100" kern="1200" dirty="0">
              <a:solidFill>
                <a:schemeClr val="tx1"/>
              </a:solidFill>
            </a:rPr>
            <a:t>?​</a:t>
          </a:r>
          <a:endParaRPr lang="en-NZ" sz="3100" kern="1200" dirty="0">
            <a:solidFill>
              <a:schemeClr val="tx1"/>
            </a:solidFill>
          </a:endParaRPr>
        </a:p>
      </dsp:txBody>
      <dsp:txXfrm>
        <a:off x="5005157" y="781"/>
        <a:ext cx="3618186" cy="2170911"/>
      </dsp:txXfrm>
    </dsp:sp>
    <dsp:sp modelId="{353F1E13-AB07-4A0E-B730-FEBA3EBE0CC3}">
      <dsp:nvSpPr>
        <dsp:cNvPr id="0" name=""/>
        <dsp:cNvSpPr/>
      </dsp:nvSpPr>
      <dsp:spPr>
        <a:xfrm>
          <a:off x="1025152" y="2533512"/>
          <a:ext cx="3618186" cy="2170911"/>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How well do we respond to </a:t>
          </a:r>
          <a:r>
            <a:rPr lang="en-US" sz="3100" kern="1200" dirty="0" err="1">
              <a:solidFill>
                <a:schemeClr val="tx1"/>
              </a:solidFill>
            </a:rPr>
            <a:t>ākonga</a:t>
          </a:r>
          <a:r>
            <a:rPr lang="en-US" sz="3100" kern="1200" dirty="0">
              <a:solidFill>
                <a:schemeClr val="tx1"/>
              </a:solidFill>
            </a:rPr>
            <a:t> aspirations?​</a:t>
          </a:r>
          <a:endParaRPr lang="en-NZ" sz="3100" kern="1200" dirty="0">
            <a:solidFill>
              <a:schemeClr val="tx1"/>
            </a:solidFill>
          </a:endParaRPr>
        </a:p>
      </dsp:txBody>
      <dsp:txXfrm>
        <a:off x="1025152" y="2533512"/>
        <a:ext cx="3618186" cy="2170911"/>
      </dsp:txXfrm>
    </dsp:sp>
    <dsp:sp modelId="{1B64ABAD-4264-4D5A-AF5E-84C9DEBE409B}">
      <dsp:nvSpPr>
        <dsp:cNvPr id="0" name=""/>
        <dsp:cNvSpPr/>
      </dsp:nvSpPr>
      <dsp:spPr>
        <a:xfrm>
          <a:off x="5005157" y="2533512"/>
          <a:ext cx="3618186" cy="2170911"/>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How well do we gather multiple perspectives on children’s learning?​</a:t>
          </a:r>
          <a:endParaRPr lang="en-NZ" sz="3100" kern="1200" dirty="0">
            <a:solidFill>
              <a:schemeClr val="tx1"/>
            </a:solidFill>
          </a:endParaRPr>
        </a:p>
      </dsp:txBody>
      <dsp:txXfrm>
        <a:off x="5005157" y="2533512"/>
        <a:ext cx="3618186" cy="2170911"/>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NZ"/>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1F46AFF-4213-4925-B8B6-4733E01A2C6B}" type="datetimeFigureOut">
              <a:rPr lang="en-NZ" smtClean="0"/>
              <a:t>16/11/2022</a:t>
            </a:fld>
            <a:endParaRPr lang="en-NZ"/>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NZ"/>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NZ"/>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3E979CF-40D3-470C-91BB-84B14D819CBC}" type="slidenum">
              <a:rPr lang="en-NZ" smtClean="0"/>
              <a:t>‹#›</a:t>
            </a:fld>
            <a:endParaRPr lang="en-NZ"/>
          </a:p>
        </p:txBody>
      </p:sp>
    </p:spTree>
    <p:extLst>
      <p:ext uri="{BB962C8B-B14F-4D97-AF65-F5344CB8AC3E}">
        <p14:creationId xmlns:p14="http://schemas.microsoft.com/office/powerpoint/2010/main" val="364914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3E979CF-40D3-470C-91BB-84B14D819CBC}" type="slidenum">
              <a:rPr lang="en-NZ" smtClean="0"/>
              <a:t>1</a:t>
            </a:fld>
            <a:endParaRPr lang="en-NZ"/>
          </a:p>
        </p:txBody>
      </p:sp>
    </p:spTree>
    <p:extLst>
      <p:ext uri="{BB962C8B-B14F-4D97-AF65-F5344CB8AC3E}">
        <p14:creationId xmlns:p14="http://schemas.microsoft.com/office/powerpoint/2010/main" val="340096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u="sng" dirty="0">
                <a:cs typeface="Calibri"/>
              </a:rPr>
              <a:t>Video script</a:t>
            </a:r>
          </a:p>
          <a:p>
            <a:endParaRPr lang="en-NZ" dirty="0">
              <a:cs typeface="Calibri"/>
            </a:endParaRPr>
          </a:p>
          <a:p>
            <a:r>
              <a:rPr lang="en-NZ" dirty="0">
                <a:cs typeface="Calibri"/>
              </a:rPr>
              <a:t>So when we are assessing and planning for children’s learning at Playcentre, this is the cycle that we follow – the curriculum design cycle.</a:t>
            </a:r>
          </a:p>
          <a:p>
            <a:endParaRPr lang="en-NZ" dirty="0">
              <a:cs typeface="Calibri"/>
            </a:endParaRPr>
          </a:p>
          <a:p>
            <a:r>
              <a:rPr lang="en-NZ" dirty="0">
                <a:cs typeface="Calibri"/>
              </a:rPr>
              <a:t>It is important to know that we do this for both individual children’s learning and for groups of children where we see a shared interest or learning</a:t>
            </a:r>
          </a:p>
          <a:p>
            <a:r>
              <a:rPr lang="en-NZ" dirty="0">
                <a:cs typeface="Calibri"/>
              </a:rPr>
              <a:t>We’ll go through each one, but just to run through them – the first step is notice, then recognise, respond, record, and finally revisit.</a:t>
            </a:r>
          </a:p>
          <a:p>
            <a:endParaRPr lang="en-NZ" dirty="0">
              <a:cs typeface="Calibri"/>
            </a:endParaRPr>
          </a:p>
          <a:p>
            <a:pPr defTabSz="966612">
              <a:defRPr/>
            </a:pPr>
            <a:r>
              <a:rPr lang="en-NZ" dirty="0">
                <a:cs typeface="Calibri"/>
              </a:rPr>
              <a:t>Notice: what have we noticed about the child and their play. </a:t>
            </a:r>
            <a:r>
              <a:rPr lang="en-NZ" u="none" dirty="0"/>
              <a:t>This includes their interests and passions, observations about their relationships, knowledge and skills they already have or are developing.  It includes whanau culture and aspirations and any identifiable learning needs or goals that the child has for themselves.  Use tools like learner maps, profiles, </a:t>
            </a:r>
            <a:r>
              <a:rPr lang="en-NZ" u="none" dirty="0" err="1"/>
              <a:t>pepeha</a:t>
            </a:r>
            <a:r>
              <a:rPr lang="en-NZ" u="none" dirty="0"/>
              <a:t>, a collection of observations (formal and informal).</a:t>
            </a:r>
          </a:p>
          <a:p>
            <a:pPr defTabSz="966612">
              <a:defRPr/>
            </a:pPr>
            <a:endParaRPr lang="en-NZ" u="none" dirty="0"/>
          </a:p>
          <a:p>
            <a:r>
              <a:rPr lang="en-NZ" u="none" dirty="0"/>
              <a:t>Recognise: make sense of their learning. </a:t>
            </a:r>
            <a:r>
              <a:rPr lang="mi-NZ" u="none" dirty="0"/>
              <a:t>what do the things we’ve noticed, tell us about this child?  This happens during formal and informal learning conversations – on session, during hui, Facebook groups or other online forums your centre might use.   Schemas or working theories may become apparent during this discussion.  </a:t>
            </a:r>
            <a:r>
              <a:rPr lang="en-NZ" u="none" dirty="0"/>
              <a:t>It’s useful to have multiple perspectives, the child’s own perspective (child’s voice), their parents and other </a:t>
            </a:r>
            <a:r>
              <a:rPr lang="en-NZ" u="none" dirty="0" err="1"/>
              <a:t>kaiako</a:t>
            </a:r>
            <a:r>
              <a:rPr lang="en-NZ" u="none" dirty="0"/>
              <a:t> on session.  It could include links with Te Whāriki in particular the learning outcomes the child appears to be working towards.  We can also include what we think the purpose of play is, why is the child playing – what are they trying to do?</a:t>
            </a:r>
          </a:p>
          <a:p>
            <a:endParaRPr lang="en-NZ" u="none" dirty="0"/>
          </a:p>
          <a:p>
            <a:r>
              <a:rPr lang="en-NZ" u="none" dirty="0"/>
              <a:t>Respond: supporting children’s play and learning. </a:t>
            </a:r>
            <a:r>
              <a:rPr lang="mi-NZ" dirty="0"/>
              <a:t>This is how we support and enrich children’s play.  Sometimes our response is immediate, the things we do in the moment of play.  Sometimes we think about our response and bring it in something a few minutes later, later in the session or on another day. These are some things to think about when we respond.  This is emergent curriculum – the curriculum we’re building on as things happen for the children.  It could include invitations to play and creating a rich learning environment for the tamariki.  It could build on islands of interest and learning enquiries.  An island of interest is where a child has a fascination or a passion about a particular area – dinosaurs is a good example.  It involves quality interactions with our tamariki and encouraging children’s agency, empowering them to make decisions and have control over their own learning.  It includes kaiako teaching strategies as well.  This involves, intentionally making decisions about what we’re doing and how we’re interacting with children.  It can include if, how and when to step in and the language or techniques we use to support children to grow their skills.</a:t>
            </a:r>
            <a:endParaRPr lang="en-NZ" dirty="0"/>
          </a:p>
          <a:p>
            <a:endParaRPr lang="en-NZ" u="none" dirty="0"/>
          </a:p>
          <a:p>
            <a:r>
              <a:rPr lang="en-NZ" u="none" dirty="0"/>
              <a:t>Record: make children’s learning visible. </a:t>
            </a:r>
            <a:r>
              <a:rPr lang="mi-NZ" dirty="0"/>
              <a:t>Some of the ways we record are learner maps, learning stories, magic moments, daily session evaluations, termly reflections, photos and videos.  These capture a small snippet of the learning that is happening for our tamariki.</a:t>
            </a:r>
          </a:p>
          <a:p>
            <a:endParaRPr lang="en-NZ" u="none" dirty="0"/>
          </a:p>
          <a:p>
            <a:r>
              <a:rPr lang="en-NZ" u="none" dirty="0"/>
              <a:t>Revisit: consider ways in which we can revisit this learning, offering experiences again, reviewing profile books and learning stories or photos.  How could this inspire further learning?</a:t>
            </a:r>
          </a:p>
        </p:txBody>
      </p:sp>
      <p:sp>
        <p:nvSpPr>
          <p:cNvPr id="4" name="Slide Number Placeholder 3"/>
          <p:cNvSpPr>
            <a:spLocks noGrp="1"/>
          </p:cNvSpPr>
          <p:nvPr>
            <p:ph type="sldNum" sz="quarter" idx="5"/>
          </p:nvPr>
        </p:nvSpPr>
        <p:spPr/>
        <p:txBody>
          <a:bodyPr/>
          <a:lstStyle/>
          <a:p>
            <a:fld id="{F3E979CF-40D3-470C-91BB-84B14D819CBC}" type="slidenum">
              <a:rPr lang="en-NZ" smtClean="0"/>
              <a:t>10</a:t>
            </a:fld>
            <a:endParaRPr lang="en-NZ"/>
          </a:p>
        </p:txBody>
      </p:sp>
    </p:spTree>
    <p:extLst>
      <p:ext uri="{BB962C8B-B14F-4D97-AF65-F5344CB8AC3E}">
        <p14:creationId xmlns:p14="http://schemas.microsoft.com/office/powerpoint/2010/main" val="2968796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50000"/>
              </a:lnSpc>
              <a:defRPr/>
            </a:pPr>
            <a:r>
              <a:rPr lang="en-US" sz="1300" u="sng" dirty="0">
                <a:cs typeface="Calibri"/>
              </a:rPr>
              <a:t>Video script</a:t>
            </a:r>
          </a:p>
          <a:p>
            <a:pPr defTabSz="966612">
              <a:lnSpc>
                <a:spcPct val="150000"/>
              </a:lnSpc>
              <a:defRPr/>
            </a:pPr>
            <a:endParaRPr lang="en-US" sz="1300" u="sng" dirty="0">
              <a:cs typeface="Calibri"/>
            </a:endParaRPr>
          </a:p>
          <a:p>
            <a:pPr defTabSz="966612">
              <a:lnSpc>
                <a:spcPct val="150000"/>
              </a:lnSpc>
              <a:defRPr/>
            </a:pPr>
            <a:r>
              <a:rPr lang="en-US" sz="1300" dirty="0">
                <a:cs typeface="Calibri"/>
              </a:rPr>
              <a:t>We’ve touched on it before but I just want to make it clear that assessment and documentation are not the same thing.</a:t>
            </a:r>
          </a:p>
          <a:p>
            <a:pPr defTabSz="966612">
              <a:lnSpc>
                <a:spcPct val="150000"/>
              </a:lnSpc>
              <a:defRPr/>
            </a:pPr>
            <a:endParaRPr lang="en-US" sz="1300" dirty="0">
              <a:cs typeface="Calibri"/>
            </a:endParaRPr>
          </a:p>
          <a:p>
            <a:pPr defTabSz="966612">
              <a:lnSpc>
                <a:spcPct val="150000"/>
              </a:lnSpc>
              <a:defRPr/>
            </a:pPr>
            <a:r>
              <a:rPr lang="en-US" sz="1300" dirty="0">
                <a:cs typeface="Calibri"/>
              </a:rPr>
              <a:t>Assessment is the process of seeing and gathering a variety of evidence in everyday practice and some of that we do record.  The recorded assessment is documentation, but actually we’re assessing children’s learning all the time.</a:t>
            </a:r>
          </a:p>
          <a:p>
            <a:pPr defTabSz="966612">
              <a:lnSpc>
                <a:spcPct val="150000"/>
              </a:lnSpc>
              <a:defRPr/>
            </a:pPr>
            <a:endParaRPr lang="en-US" sz="1300" dirty="0">
              <a:cs typeface="Calibri"/>
            </a:endParaRPr>
          </a:p>
          <a:p>
            <a:pPr defTabSz="966612">
              <a:lnSpc>
                <a:spcPct val="150000"/>
              </a:lnSpc>
              <a:defRPr/>
            </a:pPr>
            <a:r>
              <a:rPr lang="en-US" sz="1300" dirty="0">
                <a:cs typeface="Calibri"/>
              </a:rPr>
              <a:t>Every time you’re are watching your child and responding to them you have made some kind of assessment about what they are learning and how you can best support their next step.</a:t>
            </a:r>
          </a:p>
          <a:p>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11</a:t>
            </a:fld>
            <a:endParaRPr lang="en-NZ"/>
          </a:p>
        </p:txBody>
      </p:sp>
    </p:spTree>
    <p:extLst>
      <p:ext uri="{BB962C8B-B14F-4D97-AF65-F5344CB8AC3E}">
        <p14:creationId xmlns:p14="http://schemas.microsoft.com/office/powerpoint/2010/main" val="314891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i-NZ" dirty="0"/>
          </a:p>
          <a:p>
            <a:r>
              <a:rPr lang="mi-NZ" u="sng" dirty="0"/>
              <a:t>Video script</a:t>
            </a:r>
          </a:p>
          <a:p>
            <a:endParaRPr lang="mi-NZ" u="sng" dirty="0"/>
          </a:p>
          <a:p>
            <a:r>
              <a:rPr lang="mi-NZ" u="none" dirty="0"/>
              <a:t>So that’s all a bit theoretical so far, as a curriculum lead you are probably keen to get to the basics of what needs to happen and when it needs to happen.</a:t>
            </a:r>
          </a:p>
          <a:p>
            <a:endParaRPr lang="mi-NZ" u="none" dirty="0"/>
          </a:p>
          <a:p>
            <a:r>
              <a:rPr lang="mi-NZ" u="none" dirty="0"/>
              <a:t>Putting this into practice, on every session you can involve children in conversations about their learning and talk to one another about children’s learning and shared learning.</a:t>
            </a:r>
          </a:p>
          <a:p>
            <a:endParaRPr lang="mi-NZ" u="none" dirty="0"/>
          </a:p>
          <a:p>
            <a:r>
              <a:rPr lang="mi-NZ" u="none" dirty="0"/>
              <a:t>You can discuss how you can support and enrich children’s learning and build on what has been recognised can take place on a daily basis too.</a:t>
            </a:r>
          </a:p>
          <a:p>
            <a:endParaRPr lang="mi-NZ" u="none" dirty="0"/>
          </a:p>
          <a:p>
            <a:r>
              <a:rPr lang="mi-NZ" u="none" dirty="0"/>
              <a:t>Some of these discussions will be recorded and shared in a way that other kaiako can use.  A common way to do this is using a session evaluation which can occur at the end of session, at a natural break time in the session or contributed to throughout the session.  There is no one way to do this, it’s about having a process that works well for your centre.</a:t>
            </a:r>
          </a:p>
          <a:p>
            <a:endParaRPr lang="mi-NZ" u="none" dirty="0"/>
          </a:p>
          <a:p>
            <a:r>
              <a:rPr lang="mi-NZ" u="none" dirty="0"/>
              <a:t>Once a term, it is helpful to revisit the previous term’s highlights and challenges – this might be something you do as the curriculum lead.  You can look at back over the learning documentation including session evaluations picking out some of the trends and highlights to consider for the new term.</a:t>
            </a:r>
          </a:p>
          <a:p>
            <a:endParaRPr lang="mi-NZ" u="none" dirty="0"/>
          </a:p>
          <a:p>
            <a:r>
              <a:rPr lang="mi-NZ" u="none" dirty="0"/>
              <a:t>Ideally families would update learner maps once a term to help inform planning for the coming term.  Once families have updated learner maps it’s great to have a group discussion about possibilities and opportunities for the term.  You can look at individual children and groups of children and consider what you could to to support them.  You don’t have to plan to a detailed level, it is about brainstorming opportunities and possibilities.  In the term following, this planning supports your sessions depending on the type of session, how energetic you are, other factors like the weather and specific requests from tamariki.  Some things you might want to schedule, include anything you need extra resources for, excursions or visitors.  A lot of ideas that we plan for in our emergent curriculum, grow and change over the term.</a:t>
            </a:r>
          </a:p>
          <a:p>
            <a:endParaRPr lang="mi-NZ" u="none" dirty="0"/>
          </a:p>
          <a:p>
            <a:r>
              <a:rPr lang="mi-NZ" u="none" dirty="0"/>
              <a:t>Also once a term, you may have a curriculum focus that you’d like to review as an internal evaluation.  A lot of centres have a term theme based on children’s learning, something like science, a learning outcome from Te Whāriki or a Te Ao Māori value – how do we encourage our children to be kaitiaki at Playcentre?  If you do have a term focus it is a great chance to incorporate internal evaluation into what you are doing on session with your children already – we’ll talk more about that again soon.</a:t>
            </a:r>
          </a:p>
          <a:p>
            <a:endParaRPr lang="mi-NZ" u="none" dirty="0"/>
          </a:p>
          <a:p>
            <a:r>
              <a:rPr lang="mi-NZ" u="none" dirty="0"/>
              <a:t>Finally, once a year before AGM think about those big picture, learning focused purchases that you want to budget for.  If you’ve had lots of physical play and you are talking about buying a new piece of equipment for your playground.  That’s the time to add it to your budget for the year.</a:t>
            </a:r>
          </a:p>
        </p:txBody>
      </p:sp>
      <p:sp>
        <p:nvSpPr>
          <p:cNvPr id="4" name="Slide Number Placeholder 3"/>
          <p:cNvSpPr>
            <a:spLocks noGrp="1"/>
          </p:cNvSpPr>
          <p:nvPr>
            <p:ph type="sldNum" sz="quarter" idx="5"/>
          </p:nvPr>
        </p:nvSpPr>
        <p:spPr/>
        <p:txBody>
          <a:bodyPr/>
          <a:lstStyle/>
          <a:p>
            <a:fld id="{F3E979CF-40D3-470C-91BB-84B14D819CBC}" type="slidenum">
              <a:rPr lang="en-NZ" smtClean="0"/>
              <a:t>12</a:t>
            </a:fld>
            <a:endParaRPr lang="en-NZ"/>
          </a:p>
        </p:txBody>
      </p:sp>
    </p:spTree>
    <p:extLst>
      <p:ext uri="{BB962C8B-B14F-4D97-AF65-F5344CB8AC3E}">
        <p14:creationId xmlns:p14="http://schemas.microsoft.com/office/powerpoint/2010/main" val="2460340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i="0" u="sng" strike="noStrike" dirty="0">
                <a:solidFill>
                  <a:srgbClr val="616161"/>
                </a:solidFill>
                <a:effectLst/>
                <a:latin typeface="Segoe UI Semilight" panose="020B0402040204020203" pitchFamily="34" charset="0"/>
              </a:rPr>
              <a:t>Video script</a:t>
            </a:r>
          </a:p>
          <a:p>
            <a:endParaRPr lang="en-NZ" b="0" i="0" u="sng"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So again part of your role as curriculum lead is not just about curriculum for children but inspiring other </a:t>
            </a:r>
            <a:r>
              <a:rPr lang="en-NZ" b="0" i="0" u="none" strike="noStrike" dirty="0" err="1">
                <a:solidFill>
                  <a:srgbClr val="616161"/>
                </a:solidFill>
                <a:effectLst/>
                <a:latin typeface="Segoe UI Semilight" panose="020B0402040204020203" pitchFamily="34" charset="0"/>
              </a:rPr>
              <a:t>whānau</a:t>
            </a:r>
            <a:r>
              <a:rPr lang="en-NZ" b="0" i="0" u="none" strike="noStrike" dirty="0">
                <a:solidFill>
                  <a:srgbClr val="616161"/>
                </a:solidFill>
                <a:effectLst/>
                <a:latin typeface="Segoe UI Semilight" panose="020B0402040204020203" pitchFamily="34" charset="0"/>
              </a:rPr>
              <a:t> in your centre to be excited about children’s learning.  Here are a few ideas about how you can promote curriculum in your centres, think about what you are doing already and whether any of these might be useful to bring in throughout the year.</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The first one is the most basics and can seem a bit silly, but it really is just about thinking out loud.  If you’ve been in Playcentre for a while, responding and supporting the play might come quite naturally to you, but it may not come naturally to other parents starting at Playcentre.  So think out loud, explain what you notice and why you do what you do when supporting children’s learning – other people can learn from you by hearing you break it down.</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Prompts and templates available for new parents is another way to support, examples include the Te Whāriki Learning Outcomes that can be stuck to learning stories or learner maps, having learning </a:t>
            </a:r>
            <a:r>
              <a:rPr lang="en-NZ" b="0" i="0" u="none" strike="noStrike" dirty="0" err="1">
                <a:solidFill>
                  <a:srgbClr val="616161"/>
                </a:solidFill>
                <a:effectLst/>
                <a:latin typeface="Segoe UI Semilight" panose="020B0402040204020203" pitchFamily="34" charset="0"/>
              </a:rPr>
              <a:t>kupu</a:t>
            </a:r>
            <a:r>
              <a:rPr lang="en-NZ" b="0" i="0" u="none" strike="noStrike" dirty="0">
                <a:solidFill>
                  <a:srgbClr val="616161"/>
                </a:solidFill>
                <a:effectLst/>
                <a:latin typeface="Segoe UI Semilight" panose="020B0402040204020203" pitchFamily="34" charset="0"/>
              </a:rPr>
              <a:t> like dispositions and schemas up on the walls to prompt discussions.  Some centres like to have learning story resource folders that include learning story, narrative and magic moment templates along with scissors, glue sticks, stickers, learning outcomes or anything else that makes it easy to record some of the learning.</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Play and learning books and journal articles on display at your centre is another great resource to share with your </a:t>
            </a:r>
            <a:r>
              <a:rPr lang="en-NZ" b="0" i="0" u="none" strike="noStrike" dirty="0" err="1">
                <a:solidFill>
                  <a:srgbClr val="616161"/>
                </a:solidFill>
                <a:effectLst/>
                <a:latin typeface="Segoe UI Semilight" panose="020B0402040204020203" pitchFamily="34" charset="0"/>
              </a:rPr>
              <a:t>whānau</a:t>
            </a:r>
            <a:r>
              <a:rPr lang="en-NZ" b="0" i="0" u="none" strike="noStrike" dirty="0">
                <a:solidFill>
                  <a:srgbClr val="616161"/>
                </a:solidFill>
                <a:effectLst/>
                <a:latin typeface="Segoe UI Semilight" panose="020B0402040204020203" pitchFamily="34" charset="0"/>
              </a:rPr>
              <a:t>, pull them out, make them visible and display them in the related area of play.</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Another thing you can do is integrate Te Whāriki into your hui, use it for energisers or icebreakers, a topic for an internal evaluation or even reserve a section of each hui for PLD.  It is easy to get caught up in the day-to-day business, integrating Te Whāriki into every hui can help draw us back to focus on learning for children.</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Online forums like closed Facebook groups can help keep learning conversation going even if </a:t>
            </a:r>
            <a:r>
              <a:rPr lang="en-NZ" b="0" i="0" u="none" strike="noStrike" dirty="0" err="1">
                <a:solidFill>
                  <a:srgbClr val="616161"/>
                </a:solidFill>
                <a:effectLst/>
                <a:latin typeface="Segoe UI Semilight" panose="020B0402040204020203" pitchFamily="34" charset="0"/>
              </a:rPr>
              <a:t>whānau</a:t>
            </a:r>
            <a:r>
              <a:rPr lang="en-NZ" b="0" i="0" u="none" strike="noStrike" dirty="0">
                <a:solidFill>
                  <a:srgbClr val="616161"/>
                </a:solidFill>
                <a:effectLst/>
                <a:latin typeface="Segoe UI Semilight" panose="020B0402040204020203" pitchFamily="34" charset="0"/>
              </a:rPr>
              <a:t> have to leave early or haven’t had the opportunity to contribute on session.  Posting a simple question that prompts reflection allows families to contribute when they have time and gives visibility across multiple sessions.</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Te Whāriki bingo helps build parents familiarity with the strands and learning outcomes of Te Whāriki.  Displaying the learning outcomes board, encourage centre members or sessions to match a document like a learning story, magic moment or a photo with a learning outcome.</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Other good options include running a portfolio session in the evening or holidays – providing dessert or other tasty treats brings everyone together.  More experienced families can buddy up with new members, helping them do their learner maps, starting out with magic moments or introducing learning stories.  </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And of course, encourage participation in the Playcentre Education – PIA in particular is designed to help adults learn to support and understand the value of children’s play.</a:t>
            </a:r>
          </a:p>
          <a:p>
            <a:endParaRPr lang="en-NZ" b="0" i="0" u="none" strike="noStrike" dirty="0">
              <a:solidFill>
                <a:srgbClr val="616161"/>
              </a:solidFill>
              <a:effectLst/>
              <a:latin typeface="Segoe UI Semilight" panose="020B0402040204020203" pitchFamily="34" charset="0"/>
            </a:endParaRPr>
          </a:p>
          <a:p>
            <a:endParaRPr lang="en-NZ" b="0" i="0" u="none" strike="noStrike" dirty="0">
              <a:solidFill>
                <a:srgbClr val="616161"/>
              </a:solidFill>
              <a:effectLst/>
              <a:latin typeface="Segoe UI Semilight" panose="020B0402040204020203" pitchFamily="34" charset="0"/>
            </a:endParaRPr>
          </a:p>
          <a:p>
            <a:endParaRPr lang="en-NZ" b="0" i="0" u="none" strike="noStrike" dirty="0">
              <a:solidFill>
                <a:srgbClr val="616161"/>
              </a:solidFill>
              <a:effectLst/>
              <a:latin typeface="Segoe UI Semilight" panose="020B0402040204020203" pitchFamily="34" charset="0"/>
            </a:endParaRPr>
          </a:p>
          <a:p>
            <a:endParaRPr lang="en-NZ" b="0" i="0" u="none" strike="noStrike" dirty="0">
              <a:solidFill>
                <a:srgbClr val="616161"/>
              </a:solidFill>
              <a:effectLst/>
              <a:latin typeface="Segoe UI Semilight" panose="020B0402040204020203" pitchFamily="34" charset="0"/>
            </a:endParaRPr>
          </a:p>
          <a:p>
            <a:endParaRPr lang="en-NZ" b="0" i="0" u="none" strike="noStrike" dirty="0">
              <a:solidFill>
                <a:srgbClr val="616161"/>
              </a:solidFill>
              <a:effectLst/>
              <a:latin typeface="Segoe UI Semilight" panose="020B0402040204020203" pitchFamily="34" charset="0"/>
            </a:endParaRPr>
          </a:p>
          <a:p>
            <a:endParaRPr lang="en-NZ" b="0" u="none" dirty="0"/>
          </a:p>
        </p:txBody>
      </p:sp>
      <p:sp>
        <p:nvSpPr>
          <p:cNvPr id="4" name="Slide Number Placeholder 3"/>
          <p:cNvSpPr>
            <a:spLocks noGrp="1"/>
          </p:cNvSpPr>
          <p:nvPr>
            <p:ph type="sldNum" sz="quarter" idx="5"/>
          </p:nvPr>
        </p:nvSpPr>
        <p:spPr/>
        <p:txBody>
          <a:bodyPr/>
          <a:lstStyle/>
          <a:p>
            <a:fld id="{F3E979CF-40D3-470C-91BB-84B14D819CBC}" type="slidenum">
              <a:rPr lang="en-NZ" smtClean="0"/>
              <a:t>13</a:t>
            </a:fld>
            <a:endParaRPr lang="en-NZ"/>
          </a:p>
        </p:txBody>
      </p:sp>
    </p:spTree>
    <p:extLst>
      <p:ext uri="{BB962C8B-B14F-4D97-AF65-F5344CB8AC3E}">
        <p14:creationId xmlns:p14="http://schemas.microsoft.com/office/powerpoint/2010/main" val="3412623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defRPr/>
            </a:pPr>
            <a:r>
              <a:rPr lang="en-US" sz="1300" u="sng" dirty="0">
                <a:solidFill>
                  <a:srgbClr val="2C2C2C"/>
                </a:solidFill>
                <a:latin typeface="Segoe UI" panose="020B0502040204020203" pitchFamily="34" charset="0"/>
                <a:ea typeface="+mn-lt"/>
                <a:cs typeface="+mn-lt"/>
              </a:rPr>
              <a:t>Video script</a:t>
            </a:r>
          </a:p>
          <a:p>
            <a:pPr defTabSz="966612" fontAlgn="base">
              <a:defRPr/>
            </a:pPr>
            <a:endParaRPr lang="en-US" sz="1300" dirty="0">
              <a:solidFill>
                <a:srgbClr val="2C2C2C"/>
              </a:solidFill>
              <a:latin typeface="Segoe UI" panose="020B0502040204020203" pitchFamily="34" charset="0"/>
              <a:ea typeface="+mn-lt"/>
              <a:cs typeface="+mn-lt"/>
            </a:endParaRPr>
          </a:p>
          <a:p>
            <a:pPr defTabSz="966612" fontAlgn="base">
              <a:defRPr/>
            </a:pPr>
            <a:r>
              <a:rPr lang="en-US" sz="1300" dirty="0">
                <a:solidFill>
                  <a:srgbClr val="2C2C2C"/>
                </a:solidFill>
                <a:latin typeface="Segoe UI" panose="020B0502040204020203" pitchFamily="34" charset="0"/>
                <a:ea typeface="+mn-lt"/>
                <a:cs typeface="+mn-lt"/>
              </a:rPr>
              <a:t>I don’t want to go into too much detail about internal evaluation in this video, but I do want to encourage you to use that process for any curriculum themes or big picture planning you are doing for a term.  Rather than doing two separate things, you can make less work for yourself </a:t>
            </a:r>
            <a:r>
              <a:rPr lang="mi-NZ" sz="1300" dirty="0">
                <a:solidFill>
                  <a:srgbClr val="2C2C2C"/>
                </a:solidFill>
                <a:latin typeface="Segoe UI" panose="020B0502040204020203" pitchFamily="34" charset="0"/>
                <a:ea typeface="+mn-lt"/>
                <a:cs typeface="+mn-lt"/>
              </a:rPr>
              <a:t>by making your internal evaluation support your day-to-day practice.</a:t>
            </a:r>
          </a:p>
          <a:p>
            <a:pPr defTabSz="966612" fontAlgn="base">
              <a:defRPr/>
            </a:pPr>
            <a:endParaRPr lang="mi-NZ" sz="1300" dirty="0">
              <a:solidFill>
                <a:srgbClr val="2C2C2C"/>
              </a:solidFill>
              <a:latin typeface="Segoe UI" panose="020B0502040204020203" pitchFamily="34" charset="0"/>
              <a:ea typeface="+mn-lt"/>
              <a:cs typeface="+mn-lt"/>
            </a:endParaRPr>
          </a:p>
          <a:p>
            <a:pPr defTabSz="966612" fontAlgn="base">
              <a:defRPr/>
            </a:pPr>
            <a:r>
              <a:rPr lang="mi-NZ" sz="1300" dirty="0">
                <a:solidFill>
                  <a:srgbClr val="2C2C2C"/>
                </a:solidFill>
                <a:latin typeface="Segoe UI" panose="020B0502040204020203" pitchFamily="34" charset="0"/>
                <a:ea typeface="+mn-lt"/>
                <a:cs typeface="+mn-lt"/>
              </a:rPr>
              <a:t>When working on internal evaluation, ensure the focus remains on outcomes for children and children’s learning – focus on people and learning rather than things and processes.  </a:t>
            </a:r>
          </a:p>
          <a:p>
            <a:pPr defTabSz="966612" fontAlgn="base">
              <a:defRPr/>
            </a:pPr>
            <a:r>
              <a:rPr lang="mi-NZ" sz="1300" dirty="0">
                <a:solidFill>
                  <a:srgbClr val="2C2C2C"/>
                </a:solidFill>
                <a:latin typeface="Segoe UI" panose="020B0502040204020203" pitchFamily="34" charset="0"/>
                <a:ea typeface="+mn-lt"/>
                <a:cs typeface="+mn-lt"/>
              </a:rPr>
              <a:t>Use evaluative questions like “How well do we as kaiako respond to and plan for children’s learning between sessions?”  Sometimes it’s just flipping the lens, for example – Sustainable practices becomes “How do we encourage our tamariki and whānau to be kaitiaki of our Playcentre and community?”</a:t>
            </a:r>
          </a:p>
          <a:p>
            <a:pPr defTabSz="966612" fontAlgn="base">
              <a:defRPr/>
            </a:pPr>
            <a:endParaRPr lang="mi-NZ" sz="1300" dirty="0">
              <a:solidFill>
                <a:srgbClr val="2C2C2C"/>
              </a:solidFill>
              <a:latin typeface="Segoe UI" panose="020B0502040204020203" pitchFamily="34" charset="0"/>
              <a:ea typeface="+mn-lt"/>
              <a:cs typeface="+mn-lt"/>
            </a:endParaRPr>
          </a:p>
          <a:p>
            <a:pPr defTabSz="966612" fontAlgn="base">
              <a:defRPr/>
            </a:pPr>
            <a:endParaRPr lang="mi-NZ" sz="1300" dirty="0">
              <a:solidFill>
                <a:srgbClr val="2C2C2C"/>
              </a:solidFill>
              <a:latin typeface="Segoe UI" panose="020B0502040204020203" pitchFamily="34" charset="0"/>
              <a:ea typeface="+mn-lt"/>
              <a:cs typeface="+mn-lt"/>
            </a:endParaRPr>
          </a:p>
          <a:p>
            <a:pPr defTabSz="966612" fontAlgn="base">
              <a:defRPr/>
            </a:pPr>
            <a:endParaRPr lang="mi-NZ" b="0" i="0" dirty="0">
              <a:solidFill>
                <a:srgbClr val="2C2C2C"/>
              </a:solidFill>
              <a:effectLst/>
              <a:latin typeface="Segoe UI" panose="020B0502040204020203" pitchFamily="34" charset="0"/>
            </a:endParaRPr>
          </a:p>
          <a:p>
            <a:pPr defTabSz="966612">
              <a:defRPr/>
            </a:pPr>
            <a:endParaRPr lang="en-US" sz="1300" dirty="0">
              <a:ea typeface="+mn-lt"/>
              <a:cs typeface="+mn-lt"/>
            </a:endParaRPr>
          </a:p>
          <a:p>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14</a:t>
            </a:fld>
            <a:endParaRPr lang="en-NZ"/>
          </a:p>
        </p:txBody>
      </p:sp>
    </p:spTree>
    <p:extLst>
      <p:ext uri="{BB962C8B-B14F-4D97-AF65-F5344CB8AC3E}">
        <p14:creationId xmlns:p14="http://schemas.microsoft.com/office/powerpoint/2010/main" val="3584458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i-NZ" dirty="0"/>
          </a:p>
          <a:p>
            <a:r>
              <a:rPr lang="mi-NZ" u="sng" dirty="0"/>
              <a:t>Video script</a:t>
            </a:r>
          </a:p>
          <a:p>
            <a:endParaRPr lang="mi-NZ" u="sng" dirty="0"/>
          </a:p>
          <a:p>
            <a:r>
              <a:rPr lang="mi-NZ" u="none" dirty="0"/>
              <a:t>The Internal Evaluation cycle consists of 5 steps or stages.</a:t>
            </a:r>
          </a:p>
          <a:p>
            <a:endParaRPr lang="mi-NZ" dirty="0"/>
          </a:p>
          <a:p>
            <a:pPr marL="241653" indent="-241653">
              <a:buFont typeface="+mj-lt"/>
              <a:buAutoNum type="arabicPeriod"/>
            </a:pPr>
            <a:r>
              <a:rPr lang="mi-NZ" dirty="0"/>
              <a:t>Notice – choose a  learner focused topic that is relevant to your tamariki – it could be a goal from your strategic plan, a key next step from ERO, a current tamariki interest/passion or an aspect of Te Whāriki you’d like to grow.  For anyone that has heard of NELPs, the NELPs can be used to help form and evaluative questions.</a:t>
            </a:r>
            <a:endParaRPr lang="en-NZ" dirty="0"/>
          </a:p>
          <a:p>
            <a:pPr marL="241653" indent="-241653">
              <a:buFont typeface="+mj-lt"/>
              <a:buAutoNum type="arabicPeriod"/>
            </a:pPr>
            <a:r>
              <a:rPr lang="mi-NZ" dirty="0"/>
              <a:t>Investigating – is the opportunity to gather information and possibilities.  You can look at: What is the centre doing already? How effective is it?  What do other Playcentre’s do?  What do other ECEs do? What do the experts like Te Whāriki say?</a:t>
            </a:r>
          </a:p>
          <a:p>
            <a:pPr marL="241653" indent="-241653">
              <a:buFont typeface="+mj-lt"/>
              <a:buAutoNum type="arabicPeriod"/>
            </a:pPr>
            <a:r>
              <a:rPr lang="mi-NZ" dirty="0"/>
              <a:t>Making sense – this is working out what will work for you as a centre?</a:t>
            </a:r>
            <a:endParaRPr lang="en-NZ" dirty="0"/>
          </a:p>
          <a:p>
            <a:pPr marL="241653" indent="-241653">
              <a:buFont typeface="+mj-lt"/>
              <a:buAutoNum type="arabicPeriod"/>
            </a:pPr>
            <a:r>
              <a:rPr lang="mi-NZ" dirty="0"/>
              <a:t>Taking action – the next step taking action is about deciding exactly what will change, when and where it will change, who will make the change happen and how you can record the change.</a:t>
            </a:r>
          </a:p>
          <a:p>
            <a:pPr marL="241653" indent="-241653">
              <a:buFont typeface="+mj-lt"/>
              <a:buAutoNum type="arabicPeriod"/>
            </a:pPr>
            <a:r>
              <a:rPr lang="mi-NZ" dirty="0"/>
              <a:t>Monitoring and evaluation – is when you look at how well the change worked, what you would want to continue and what else you could try.  Again for anyone that has hear of NELPs they can be used to reflect on your internal evaluation and you can identify key changes.</a:t>
            </a:r>
          </a:p>
          <a:p>
            <a:endParaRPr lang="mi-NZ" dirty="0"/>
          </a:p>
          <a:p>
            <a:r>
              <a:rPr lang="mi-NZ" dirty="0"/>
              <a:t>Thoughout this process make use of documentation you are already doing, photocopy and reuse photos, learning stories, magic moments, session evaluations, termly reflections and meeting minutes.</a:t>
            </a:r>
          </a:p>
          <a:p>
            <a:endParaRPr lang="mi-NZ" dirty="0"/>
          </a:p>
          <a:p>
            <a:r>
              <a:rPr lang="mi-NZ" u="sng" dirty="0"/>
              <a:t>Video script 2</a:t>
            </a:r>
          </a:p>
          <a:p>
            <a:endParaRPr lang="mi-NZ" dirty="0"/>
          </a:p>
          <a:p>
            <a:r>
              <a:rPr lang="mi-NZ" dirty="0"/>
              <a:t>Let’s use carpentry as an example.  Let’s say that over the last term you’ve noticed quite a few children enjoying carpentry.  When you think about what is happening there, for some children it might be able building and construction for others it might be about taking things apart, deconstructing.  Your focus question might be “What opportunities do tamariki have to construct and deconstruct using real tools and equipment?”  </a:t>
            </a:r>
          </a:p>
          <a:p>
            <a:endParaRPr lang="mi-NZ" dirty="0"/>
          </a:p>
          <a:p>
            <a:r>
              <a:rPr lang="mi-NZ" dirty="0"/>
              <a:t>When you move to the investigating stage, have a bit of a stocktake – what are we doing already, how effective is it, do parents feel confident supporting children?  You could visit another Playcentre or ask on the Playcentre Facebook group.  Take a look at Te Whāriki – where does constructing and deconstructing fit in terms of Te Whāriki?  What ideas does Te Whāriki have for extending?  Investigating is about coming up with lots of ideas.</a:t>
            </a:r>
          </a:p>
          <a:p>
            <a:endParaRPr lang="mi-NZ" sz="1300" i="1" dirty="0">
              <a:ea typeface="+mn-lt"/>
              <a:cs typeface="+mn-lt"/>
            </a:endParaRPr>
          </a:p>
          <a:p>
            <a:pPr lvl="0">
              <a:buNone/>
            </a:pPr>
            <a:r>
              <a:rPr lang="mi-NZ" sz="1300" dirty="0">
                <a:ea typeface="+mn-lt"/>
                <a:cs typeface="+mn-lt"/>
              </a:rPr>
              <a:t>The next step is about deciding which of the ideas will work for your centre and prioritising them so you can make it happen.  You might have a few ideas that are managable and that would work for your centre.  One parent might arrange the purchase of replacement tools, another might source new resources to work with like soft wood, egg cartons or cardboard.  You might think of some other ideas outside of the traditional carpentry area, like taking apart old equipment.   </a:t>
            </a:r>
          </a:p>
          <a:p>
            <a:pPr lvl="0">
              <a:buNone/>
            </a:pPr>
            <a:endParaRPr lang="mi-NZ" sz="1300" dirty="0">
              <a:ea typeface="+mn-lt"/>
              <a:cs typeface="+mn-lt"/>
            </a:endParaRPr>
          </a:p>
          <a:p>
            <a:pPr lvl="0">
              <a:buNone/>
            </a:pPr>
            <a:r>
              <a:rPr lang="mi-NZ" sz="1300" dirty="0">
                <a:ea typeface="+mn-lt"/>
                <a:cs typeface="+mn-lt"/>
              </a:rPr>
              <a:t>Then thoughout the term you’ll monitor and evaluate the changes you make, using and reusing documentation you are already doing as much as possible like learning stories showing the equipment being used, quotes from tamariki or end of session evaluations.  Finally at the end of the process you can briefly summarise what you have observed and evaluated throughout and decide what you’d like to continue, how effective the changes were and anything else you’d like to try.  The final step is to ensure it is all collated in your internal evaluation folder for future reference.</a:t>
            </a:r>
          </a:p>
          <a:p>
            <a:endParaRPr lang="en-NZ" u="none" dirty="0"/>
          </a:p>
        </p:txBody>
      </p:sp>
      <p:sp>
        <p:nvSpPr>
          <p:cNvPr id="4" name="Slide Number Placeholder 3"/>
          <p:cNvSpPr>
            <a:spLocks noGrp="1"/>
          </p:cNvSpPr>
          <p:nvPr>
            <p:ph type="sldNum" sz="quarter" idx="5"/>
          </p:nvPr>
        </p:nvSpPr>
        <p:spPr/>
        <p:txBody>
          <a:bodyPr/>
          <a:lstStyle/>
          <a:p>
            <a:fld id="{F3E979CF-40D3-470C-91BB-84B14D819CBC}" type="slidenum">
              <a:rPr lang="en-NZ" smtClean="0"/>
              <a:t>15</a:t>
            </a:fld>
            <a:endParaRPr lang="en-NZ"/>
          </a:p>
        </p:txBody>
      </p:sp>
    </p:spTree>
    <p:extLst>
      <p:ext uri="{BB962C8B-B14F-4D97-AF65-F5344CB8AC3E}">
        <p14:creationId xmlns:p14="http://schemas.microsoft.com/office/powerpoint/2010/main" val="1522234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300" dirty="0">
              <a:ea typeface="+mn-lt"/>
              <a:cs typeface="+mn-lt"/>
            </a:endParaRPr>
          </a:p>
          <a:p>
            <a:r>
              <a:rPr lang="en-NZ" u="sng" dirty="0"/>
              <a:t>Video script</a:t>
            </a:r>
          </a:p>
          <a:p>
            <a:endParaRPr lang="en-NZ" dirty="0"/>
          </a:p>
          <a:p>
            <a:r>
              <a:rPr lang="en-NZ" dirty="0"/>
              <a:t>This slide has a few other internal evaluation topics.  Te Whāriki and other ministry of education resources are great sources for internal evaluation topics, for example, you can turn a learning goal into a question – “How well do we as adults support our </a:t>
            </a:r>
            <a:r>
              <a:rPr lang="en-NZ" dirty="0" err="1"/>
              <a:t>tamariki</a:t>
            </a:r>
            <a:r>
              <a:rPr lang="en-NZ" dirty="0"/>
              <a:t> to m</a:t>
            </a:r>
            <a:r>
              <a:rPr lang="en-US" dirty="0" err="1"/>
              <a:t>ake</a:t>
            </a:r>
            <a:r>
              <a:rPr lang="en-US" dirty="0"/>
              <a:t> connections between people, places and things in their world?”</a:t>
            </a:r>
          </a:p>
          <a:p>
            <a:endParaRPr lang="en-US" dirty="0"/>
          </a:p>
          <a:p>
            <a:pPr defTabSz="966612">
              <a:defRPr/>
            </a:pPr>
            <a:r>
              <a:rPr lang="en-US" dirty="0"/>
              <a:t>Support children’s learning through/as [a strand or learning outcome of Te Whāriki, a Te Māori value, a learning disposition, a learning domain?​</a:t>
            </a:r>
          </a:p>
          <a:p>
            <a:pPr defTabSz="966612">
              <a:defRPr/>
            </a:pPr>
            <a:endParaRPr lang="en-US" dirty="0"/>
          </a:p>
          <a:p>
            <a:pPr lvl="0"/>
            <a:r>
              <a:rPr lang="en-US" dirty="0"/>
              <a:t>Make learning visible at </a:t>
            </a:r>
            <a:r>
              <a:rPr lang="en-US" dirty="0" err="1"/>
              <a:t>Playcentre</a:t>
            </a:r>
            <a:r>
              <a:rPr lang="en-US" dirty="0"/>
              <a:t>?​</a:t>
            </a:r>
            <a:endParaRPr lang="en-NZ" dirty="0"/>
          </a:p>
          <a:p>
            <a:pPr lvl="0"/>
            <a:r>
              <a:rPr lang="en-US" dirty="0"/>
              <a:t>Capture learning growth over time?​</a:t>
            </a:r>
            <a:endParaRPr lang="en-NZ" dirty="0"/>
          </a:p>
          <a:p>
            <a:pPr lvl="0"/>
            <a:r>
              <a:rPr lang="en-US" dirty="0"/>
              <a:t>Grow children’s strengths and interests?​</a:t>
            </a:r>
            <a:endParaRPr lang="en-NZ" dirty="0"/>
          </a:p>
          <a:p>
            <a:pPr lvl="0"/>
            <a:r>
              <a:rPr lang="en-US" dirty="0"/>
              <a:t>Revisit play and learning with </a:t>
            </a:r>
            <a:r>
              <a:rPr lang="en-US" dirty="0" err="1"/>
              <a:t>tamariki</a:t>
            </a:r>
            <a:r>
              <a:rPr lang="en-US" dirty="0"/>
              <a:t>?​</a:t>
            </a:r>
            <a:endParaRPr lang="en-NZ" dirty="0"/>
          </a:p>
          <a:p>
            <a:pPr lvl="0"/>
            <a:r>
              <a:rPr lang="en-US" dirty="0"/>
              <a:t>Ensure we include every child?</a:t>
            </a:r>
            <a:endParaRPr lang="en-NZ" dirty="0"/>
          </a:p>
          <a:p>
            <a:pPr defTabSz="966612">
              <a:defRPr/>
            </a:pPr>
            <a:endParaRPr lang="en-NZ" dirty="0"/>
          </a:p>
          <a:p>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16</a:t>
            </a:fld>
            <a:endParaRPr lang="en-NZ"/>
          </a:p>
        </p:txBody>
      </p:sp>
    </p:spTree>
    <p:extLst>
      <p:ext uri="{BB962C8B-B14F-4D97-AF65-F5344CB8AC3E}">
        <p14:creationId xmlns:p14="http://schemas.microsoft.com/office/powerpoint/2010/main" val="1408146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u="sng" dirty="0">
                <a:ea typeface="+mn-lt"/>
                <a:cs typeface="+mn-lt"/>
              </a:rPr>
              <a:t>Video script</a:t>
            </a:r>
          </a:p>
          <a:p>
            <a:pPr defTabSz="966612">
              <a:defRPr/>
            </a:pPr>
            <a:endParaRPr lang="en-US" sz="1300" dirty="0">
              <a:ea typeface="+mn-lt"/>
              <a:cs typeface="+mn-lt"/>
            </a:endParaRPr>
          </a:p>
          <a:p>
            <a:pPr defTabSz="966612">
              <a:defRPr/>
            </a:pPr>
            <a:r>
              <a:rPr lang="en-US" sz="1300" dirty="0">
                <a:ea typeface="+mn-lt"/>
                <a:cs typeface="+mn-lt"/>
              </a:rPr>
              <a:t>Well done for making to the end, I hope you have found some useful snippets in this, just some more useful places to get resources.  Te Whāriki online has many different resources and evaluative questions.  The internal evaluation section of the </a:t>
            </a:r>
            <a:r>
              <a:rPr lang="en-US" sz="1300" dirty="0" err="1">
                <a:ea typeface="+mn-lt"/>
                <a:cs typeface="+mn-lt"/>
              </a:rPr>
              <a:t>Playcentre</a:t>
            </a:r>
            <a:r>
              <a:rPr lang="en-US" sz="1300" dirty="0">
                <a:ea typeface="+mn-lt"/>
                <a:cs typeface="+mn-lt"/>
              </a:rPr>
              <a:t> website has further detail on internal evaluation.  The </a:t>
            </a:r>
            <a:r>
              <a:rPr lang="en-US" sz="1300" dirty="0" err="1">
                <a:ea typeface="+mn-lt"/>
                <a:cs typeface="+mn-lt"/>
              </a:rPr>
              <a:t>Playcentre</a:t>
            </a:r>
            <a:r>
              <a:rPr lang="en-US" sz="1300" dirty="0">
                <a:ea typeface="+mn-lt"/>
                <a:cs typeface="+mn-lt"/>
              </a:rPr>
              <a:t> Planning ideas group on Facebook is a source of inspiration for resources.  Te </a:t>
            </a:r>
            <a:r>
              <a:rPr lang="en-US" sz="1300" dirty="0" err="1">
                <a:ea typeface="+mn-lt"/>
                <a:cs typeface="+mn-lt"/>
              </a:rPr>
              <a:t>Whatu</a:t>
            </a:r>
            <a:r>
              <a:rPr lang="en-US" sz="1300" dirty="0">
                <a:ea typeface="+mn-lt"/>
                <a:cs typeface="+mn-lt"/>
              </a:rPr>
              <a:t> </a:t>
            </a:r>
            <a:r>
              <a:rPr lang="en-US" sz="1300" dirty="0" err="1">
                <a:ea typeface="+mn-lt"/>
                <a:cs typeface="+mn-lt"/>
              </a:rPr>
              <a:t>Pōkeka</a:t>
            </a:r>
            <a:r>
              <a:rPr lang="en-US" sz="1300" dirty="0">
                <a:ea typeface="+mn-lt"/>
                <a:cs typeface="+mn-lt"/>
              </a:rPr>
              <a:t> | Kaupapa Māori Assessment for learning provides a Māori world view to consider in your evaluation.  The Licensing Criteria C1 – C13 are related specifically to curriculum and can be useful to support your investigation and decision making.  The </a:t>
            </a:r>
            <a:r>
              <a:rPr lang="en-US" sz="1300" dirty="0" err="1">
                <a:ea typeface="+mn-lt"/>
                <a:cs typeface="+mn-lt"/>
              </a:rPr>
              <a:t>Playcentre</a:t>
            </a:r>
            <a:r>
              <a:rPr lang="en-US" sz="1300" dirty="0">
                <a:ea typeface="+mn-lt"/>
                <a:cs typeface="+mn-lt"/>
              </a:rPr>
              <a:t> Education </a:t>
            </a:r>
            <a:r>
              <a:rPr lang="en-US" sz="1300" dirty="0" err="1">
                <a:ea typeface="+mn-lt"/>
                <a:cs typeface="+mn-lt"/>
              </a:rPr>
              <a:t>programme</a:t>
            </a:r>
            <a:r>
              <a:rPr lang="en-US" sz="1300" dirty="0">
                <a:ea typeface="+mn-lt"/>
                <a:cs typeface="+mn-lt"/>
              </a:rPr>
              <a:t> provides a number of resources and perspectives helpful for internal evaluation.  Finally the </a:t>
            </a:r>
            <a:r>
              <a:rPr lang="en-US" sz="1300" dirty="0" err="1">
                <a:ea typeface="+mn-lt"/>
                <a:cs typeface="+mn-lt"/>
              </a:rPr>
              <a:t>Playcentre</a:t>
            </a:r>
            <a:r>
              <a:rPr lang="en-US" sz="1300" dirty="0">
                <a:ea typeface="+mn-lt"/>
                <a:cs typeface="+mn-lt"/>
              </a:rPr>
              <a:t> Education </a:t>
            </a:r>
            <a:r>
              <a:rPr lang="en-US" sz="1300" dirty="0" err="1">
                <a:ea typeface="+mn-lt"/>
                <a:cs typeface="+mn-lt"/>
              </a:rPr>
              <a:t>programme</a:t>
            </a:r>
            <a:r>
              <a:rPr lang="en-US" sz="1300" dirty="0">
                <a:ea typeface="+mn-lt"/>
                <a:cs typeface="+mn-lt"/>
              </a:rPr>
              <a:t> and your </a:t>
            </a:r>
            <a:r>
              <a:rPr lang="en-US" sz="1300" dirty="0" err="1">
                <a:ea typeface="+mn-lt"/>
                <a:cs typeface="+mn-lt"/>
              </a:rPr>
              <a:t>Kaihonona</a:t>
            </a:r>
            <a:r>
              <a:rPr lang="en-US" sz="1300" dirty="0">
                <a:ea typeface="+mn-lt"/>
                <a:cs typeface="+mn-lt"/>
              </a:rPr>
              <a:t> Māori team, Centre Advisors and PLD Team are also good sources of support and information.</a:t>
            </a:r>
          </a:p>
          <a:p>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17</a:t>
            </a:fld>
            <a:endParaRPr lang="en-NZ"/>
          </a:p>
        </p:txBody>
      </p:sp>
    </p:spTree>
    <p:extLst>
      <p:ext uri="{BB962C8B-B14F-4D97-AF65-F5344CB8AC3E}">
        <p14:creationId xmlns:p14="http://schemas.microsoft.com/office/powerpoint/2010/main" val="4042732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300">
              <a:ea typeface="+mn-lt"/>
              <a:cs typeface="+mn-lt"/>
            </a:endParaRPr>
          </a:p>
          <a:p>
            <a:endParaRPr lang="en-NZ"/>
          </a:p>
        </p:txBody>
      </p:sp>
      <p:sp>
        <p:nvSpPr>
          <p:cNvPr id="4" name="Slide Number Placeholder 3"/>
          <p:cNvSpPr>
            <a:spLocks noGrp="1"/>
          </p:cNvSpPr>
          <p:nvPr>
            <p:ph type="sldNum" sz="quarter" idx="5"/>
          </p:nvPr>
        </p:nvSpPr>
        <p:spPr/>
        <p:txBody>
          <a:bodyPr/>
          <a:lstStyle/>
          <a:p>
            <a:fld id="{F3E979CF-40D3-470C-91BB-84B14D819CBC}" type="slidenum">
              <a:rPr lang="en-NZ" smtClean="0"/>
              <a:t>18</a:t>
            </a:fld>
            <a:endParaRPr lang="en-NZ"/>
          </a:p>
        </p:txBody>
      </p:sp>
    </p:spTree>
    <p:extLst>
      <p:ext uri="{BB962C8B-B14F-4D97-AF65-F5344CB8AC3E}">
        <p14:creationId xmlns:p14="http://schemas.microsoft.com/office/powerpoint/2010/main" val="2673453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Tēnā koutou katoa, ko Rebecca Congalton tōku ingoa.  I’m Rebecca Congalton a PLD Facilitator with the Playcentre Aotearoa PLD Team.  </a:t>
            </a:r>
          </a:p>
          <a:p>
            <a:r>
              <a:rPr lang="mi-NZ" dirty="0"/>
              <a:t>Thanks for joining me today for the Curriculum, planning and evaluation workshop.</a:t>
            </a:r>
          </a:p>
          <a:p>
            <a:r>
              <a:rPr lang="mi-NZ" dirty="0"/>
              <a:t>In today’s workshop, we’ll cover Curriculum leadership, curriculum in Playcentre, planning assessment and evaluation, the curriculum design cycle and then we’ll take a look at what it means to put it into action.  Finally, we’ll touch on curriculum and internal evaluation and where you can access further resources.</a:t>
            </a:r>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2</a:t>
            </a:fld>
            <a:endParaRPr lang="en-NZ"/>
          </a:p>
        </p:txBody>
      </p:sp>
    </p:spTree>
    <p:extLst>
      <p:ext uri="{BB962C8B-B14F-4D97-AF65-F5344CB8AC3E}">
        <p14:creationId xmlns:p14="http://schemas.microsoft.com/office/powerpoint/2010/main" val="3221855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Video Script</a:t>
            </a:r>
            <a:endParaRPr lang="en-US" dirty="0"/>
          </a:p>
          <a:p>
            <a:r>
              <a:rPr lang="en-US" dirty="0"/>
              <a:t>This video is a workshop for </a:t>
            </a:r>
            <a:r>
              <a:rPr lang="en-US" dirty="0" err="1"/>
              <a:t>Playcentre</a:t>
            </a:r>
            <a:r>
              <a:rPr lang="en-US" dirty="0"/>
              <a:t> people who lead the planning and evaluation curriculum processes for children's learning in </a:t>
            </a:r>
            <a:r>
              <a:rPr lang="en-US" dirty="0" err="1"/>
              <a:t>Playcentre</a:t>
            </a:r>
            <a:r>
              <a:rPr lang="en-US" dirty="0"/>
              <a:t>.</a:t>
            </a:r>
          </a:p>
          <a:p>
            <a:r>
              <a:rPr lang="en-US" dirty="0">
                <a:cs typeface="Calibri"/>
              </a:rPr>
              <a:t>Curriculum leaders can</a:t>
            </a:r>
            <a:r>
              <a:rPr lang="en-US" dirty="0"/>
              <a:t> be a parent, extended </a:t>
            </a:r>
            <a:r>
              <a:rPr lang="en-US" dirty="0" err="1"/>
              <a:t>whānau</a:t>
            </a:r>
            <a:r>
              <a:rPr lang="en-US" dirty="0"/>
              <a:t> member or an employed facilitator and goes by many names like LEAP Officer, Planning and Evaluation Officer, Session Facilitator, Te Whāriki Champion and Curriculum lead.</a:t>
            </a:r>
            <a:endParaRPr lang="en-US" dirty="0">
              <a:cs typeface="Calibri"/>
            </a:endParaRPr>
          </a:p>
          <a:p>
            <a:r>
              <a:rPr lang="en-US" dirty="0">
                <a:cs typeface="Calibri"/>
              </a:rPr>
              <a:t>It's really important that we remember that </a:t>
            </a:r>
            <a:r>
              <a:rPr lang="en-US" dirty="0" err="1">
                <a:cs typeface="Calibri"/>
              </a:rPr>
              <a:t>Playcentre</a:t>
            </a:r>
            <a:r>
              <a:rPr lang="en-US" dirty="0">
                <a:cs typeface="Calibri"/>
              </a:rPr>
              <a:t> is a </a:t>
            </a:r>
            <a:r>
              <a:rPr lang="en-US" dirty="0" err="1">
                <a:cs typeface="Calibri"/>
              </a:rPr>
              <a:t>whānau</a:t>
            </a:r>
            <a:r>
              <a:rPr lang="en-US" dirty="0">
                <a:cs typeface="Calibri"/>
              </a:rPr>
              <a:t> led early learning service, all parents, </a:t>
            </a:r>
            <a:r>
              <a:rPr lang="en-US" dirty="0" err="1">
                <a:cs typeface="Calibri"/>
              </a:rPr>
              <a:t>whānau</a:t>
            </a:r>
            <a:r>
              <a:rPr lang="en-US" dirty="0">
                <a:cs typeface="Calibri"/>
              </a:rPr>
              <a:t> and employed facilitators are the </a:t>
            </a:r>
            <a:r>
              <a:rPr lang="en-US" dirty="0" err="1">
                <a:cs typeface="Calibri"/>
              </a:rPr>
              <a:t>kaiako</a:t>
            </a:r>
            <a:r>
              <a:rPr lang="en-US" dirty="0">
                <a:cs typeface="Calibri"/>
              </a:rPr>
              <a:t> and we work collectively to support the wellbeing and learning of the </a:t>
            </a:r>
            <a:r>
              <a:rPr lang="en-US" dirty="0" err="1">
                <a:cs typeface="Calibri"/>
              </a:rPr>
              <a:t>tamariki</a:t>
            </a:r>
            <a:r>
              <a:rPr lang="en-US" dirty="0">
                <a:cs typeface="Calibri"/>
              </a:rPr>
              <a:t>.</a:t>
            </a:r>
          </a:p>
          <a:p>
            <a:r>
              <a:rPr lang="en-US" dirty="0">
                <a:cs typeface="Calibri"/>
              </a:rPr>
              <a:t>This role is not about one person supporting all of the learning in a </a:t>
            </a:r>
            <a:r>
              <a:rPr lang="en-US" dirty="0" err="1">
                <a:cs typeface="Calibri"/>
              </a:rPr>
              <a:t>Playcentre</a:t>
            </a:r>
            <a:r>
              <a:rPr lang="en-US" dirty="0">
                <a:cs typeface="Calibri"/>
              </a:rPr>
              <a:t> – it's about empowering and inspiring others to be </a:t>
            </a:r>
            <a:r>
              <a:rPr lang="en-US" dirty="0" err="1">
                <a:cs typeface="Calibri"/>
              </a:rPr>
              <a:t>kaiako</a:t>
            </a:r>
            <a:r>
              <a:rPr lang="en-US" dirty="0">
                <a:cs typeface="Calibri"/>
              </a:rPr>
              <a:t> as well.</a:t>
            </a:r>
          </a:p>
          <a:p>
            <a:r>
              <a:rPr lang="en-US" dirty="0">
                <a:cs typeface="Calibri"/>
              </a:rPr>
              <a:t>It is useful for every </a:t>
            </a:r>
            <a:r>
              <a:rPr lang="en-US" dirty="0" err="1">
                <a:cs typeface="Calibri"/>
              </a:rPr>
              <a:t>centre</a:t>
            </a:r>
            <a:r>
              <a:rPr lang="en-US" dirty="0">
                <a:cs typeface="Calibri"/>
              </a:rPr>
              <a:t> to have a person or team of people with a focus on curriculum leadership, hopefully this presentation will help you gain a few ideas...let's get started.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3E979CF-40D3-470C-91BB-84B14D819CBC}" type="slidenum">
              <a:rPr lang="en-NZ" smtClean="0"/>
              <a:t>3</a:t>
            </a:fld>
            <a:endParaRPr lang="en-NZ"/>
          </a:p>
        </p:txBody>
      </p:sp>
    </p:spTree>
    <p:extLst>
      <p:ext uri="{BB962C8B-B14F-4D97-AF65-F5344CB8AC3E}">
        <p14:creationId xmlns:p14="http://schemas.microsoft.com/office/powerpoint/2010/main" val="425535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Video script</a:t>
            </a:r>
          </a:p>
          <a:p>
            <a:endParaRPr lang="en-US" dirty="0">
              <a:cs typeface="Calibri"/>
            </a:endParaRPr>
          </a:p>
          <a:p>
            <a:r>
              <a:rPr lang="en-US" dirty="0">
                <a:cs typeface="Calibri"/>
              </a:rPr>
              <a:t>So, what is the role of the curriculum lead?</a:t>
            </a:r>
          </a:p>
          <a:p>
            <a:endParaRPr lang="en-US" dirty="0">
              <a:cs typeface="Calibri"/>
            </a:endParaRPr>
          </a:p>
          <a:p>
            <a:r>
              <a:rPr lang="en-US" b="1" dirty="0">
                <a:highlight>
                  <a:srgbClr val="FFFF00"/>
                </a:highlight>
                <a:cs typeface="Calibri"/>
              </a:rPr>
              <a:t>There are two key parts</a:t>
            </a:r>
            <a:r>
              <a:rPr lang="en-US" dirty="0">
                <a:cs typeface="Calibri"/>
              </a:rPr>
              <a:t>, the first is about supporting children's learning on session, the other is about building knowledge and ability within the adults.</a:t>
            </a:r>
            <a:endParaRPr lang="en-US" dirty="0"/>
          </a:p>
          <a:p>
            <a:endParaRPr lang="en-US" dirty="0">
              <a:cs typeface="Calibri"/>
            </a:endParaRPr>
          </a:p>
          <a:p>
            <a:r>
              <a:rPr lang="en-US" dirty="0">
                <a:cs typeface="Calibri"/>
              </a:rPr>
              <a:t>Supporting children's learning on session is about role modelling play and quality interactions with </a:t>
            </a:r>
            <a:r>
              <a:rPr lang="en-US" dirty="0" err="1">
                <a:cs typeface="Calibri"/>
              </a:rPr>
              <a:t>tamariki</a:t>
            </a:r>
            <a:r>
              <a:rPr lang="en-US" dirty="0">
                <a:cs typeface="Calibri"/>
              </a:rPr>
              <a:t>, leading by example.  It's about making Te Whāriki and local curriculum visible in day-to-day life and creating an inclusive learning environment, including all ages, cultures, genders and abilities  – making sure it is an equitable place for all of our </a:t>
            </a:r>
            <a:r>
              <a:rPr lang="en-US" dirty="0" err="1">
                <a:cs typeface="Calibri"/>
              </a:rPr>
              <a:t>tamariki</a:t>
            </a:r>
            <a:r>
              <a:rPr lang="en-US" dirty="0">
                <a:cs typeface="Calibri"/>
              </a:rPr>
              <a:t> and </a:t>
            </a:r>
            <a:r>
              <a:rPr lang="en-US" dirty="0" err="1">
                <a:cs typeface="Calibri"/>
              </a:rPr>
              <a:t>whānau</a:t>
            </a:r>
            <a:r>
              <a:rPr lang="en-US" dirty="0">
                <a:cs typeface="Calibri"/>
              </a:rPr>
              <a:t>.</a:t>
            </a:r>
            <a:endParaRPr lang="en-US" dirty="0"/>
          </a:p>
          <a:p>
            <a:endParaRPr lang="en-US" dirty="0">
              <a:cs typeface="Calibri"/>
            </a:endParaRPr>
          </a:p>
          <a:p>
            <a:r>
              <a:rPr lang="en-US" dirty="0">
                <a:cs typeface="Calibri"/>
              </a:rPr>
              <a:t>Building knowledge and ability within the adults includes initiating and facilitating discussions about children's learning, on session and at planning hui. Even those informal conversations by the side of the sandpit form part of this too.  It's about supporting </a:t>
            </a:r>
            <a:r>
              <a:rPr lang="en-US" dirty="0" err="1">
                <a:cs typeface="Calibri"/>
              </a:rPr>
              <a:t>centre</a:t>
            </a:r>
            <a:r>
              <a:rPr lang="en-US" dirty="0">
                <a:cs typeface="Calibri"/>
              </a:rPr>
              <a:t> </a:t>
            </a:r>
            <a:r>
              <a:rPr lang="en-US" dirty="0" err="1">
                <a:cs typeface="Calibri"/>
              </a:rPr>
              <a:t>whānau</a:t>
            </a:r>
            <a:r>
              <a:rPr lang="en-US" dirty="0">
                <a:cs typeface="Calibri"/>
              </a:rPr>
              <a:t> to identify and document children's learning, to implement Te Whāriki and support curriculum focused internal evaluation.  We'll look at that in more detail near the end of this session.</a:t>
            </a:r>
            <a:endParaRPr lang="en-US" dirty="0"/>
          </a:p>
        </p:txBody>
      </p:sp>
      <p:sp>
        <p:nvSpPr>
          <p:cNvPr id="4" name="Slide Number Placeholder 3"/>
          <p:cNvSpPr>
            <a:spLocks noGrp="1"/>
          </p:cNvSpPr>
          <p:nvPr>
            <p:ph type="sldNum" sz="quarter" idx="5"/>
          </p:nvPr>
        </p:nvSpPr>
        <p:spPr/>
        <p:txBody>
          <a:bodyPr/>
          <a:lstStyle/>
          <a:p>
            <a:fld id="{F3E979CF-40D3-470C-91BB-84B14D819CBC}" type="slidenum">
              <a:rPr lang="en-NZ" smtClean="0"/>
              <a:t>4</a:t>
            </a:fld>
            <a:endParaRPr lang="en-NZ"/>
          </a:p>
        </p:txBody>
      </p:sp>
    </p:spTree>
    <p:extLst>
      <p:ext uri="{BB962C8B-B14F-4D97-AF65-F5344CB8AC3E}">
        <p14:creationId xmlns:p14="http://schemas.microsoft.com/office/powerpoint/2010/main" val="94539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Video script</a:t>
            </a:r>
          </a:p>
          <a:p>
            <a:r>
              <a:rPr lang="en-US" dirty="0">
                <a:cs typeface="Calibri"/>
              </a:rPr>
              <a:t>We've talked about the role of the Curriculum lead, but what are the skills and competencies that are needed to fulfill that role?</a:t>
            </a:r>
          </a:p>
          <a:p>
            <a:r>
              <a:rPr lang="en-US" dirty="0">
                <a:cs typeface="Calibri"/>
              </a:rPr>
              <a:t>Take a look at this list, the skills and competencies are largely focused on </a:t>
            </a:r>
            <a:r>
              <a:rPr lang="en-US" dirty="0" err="1">
                <a:cs typeface="Calibri"/>
              </a:rPr>
              <a:t>Playcentre</a:t>
            </a:r>
            <a:r>
              <a:rPr lang="en-US" dirty="0">
                <a:cs typeface="Calibri"/>
              </a:rPr>
              <a:t> philosophy, Te Whāriki, teaching and learning and relationship-based skills.</a:t>
            </a:r>
          </a:p>
        </p:txBody>
      </p:sp>
      <p:sp>
        <p:nvSpPr>
          <p:cNvPr id="4" name="Slide Number Placeholder 3"/>
          <p:cNvSpPr>
            <a:spLocks noGrp="1"/>
          </p:cNvSpPr>
          <p:nvPr>
            <p:ph type="sldNum" sz="quarter" idx="5"/>
          </p:nvPr>
        </p:nvSpPr>
        <p:spPr/>
        <p:txBody>
          <a:bodyPr/>
          <a:lstStyle/>
          <a:p>
            <a:fld id="{F3E979CF-40D3-470C-91BB-84B14D819CBC}" type="slidenum">
              <a:rPr lang="en-NZ" smtClean="0"/>
              <a:t>5</a:t>
            </a:fld>
            <a:endParaRPr lang="en-NZ"/>
          </a:p>
        </p:txBody>
      </p:sp>
    </p:spTree>
    <p:extLst>
      <p:ext uri="{BB962C8B-B14F-4D97-AF65-F5344CB8AC3E}">
        <p14:creationId xmlns:p14="http://schemas.microsoft.com/office/powerpoint/2010/main" val="2979781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Video script</a:t>
            </a:r>
          </a:p>
          <a:p>
            <a:endParaRPr lang="en-US" u="none" dirty="0">
              <a:cs typeface="Calibri"/>
            </a:endParaRPr>
          </a:p>
          <a:p>
            <a:r>
              <a:rPr lang="en-US" u="none" dirty="0">
                <a:cs typeface="Calibri"/>
              </a:rPr>
              <a:t>When we talk about curriculum in </a:t>
            </a:r>
            <a:r>
              <a:rPr lang="en-US" u="none" dirty="0" err="1">
                <a:cs typeface="Calibri"/>
              </a:rPr>
              <a:t>Playcentre</a:t>
            </a:r>
            <a:r>
              <a:rPr lang="en-US" u="none" dirty="0">
                <a:cs typeface="Calibri"/>
              </a:rPr>
              <a:t> we’re talking about both Te Whāriki and the local curriculum.  Hopefully, you are familiar with Te Whāriki already if you have taken on this role, it’s the national early learning curriculum in New Zealand.  The most recent version is the 2017 version with the green cover.  There a lots of PLD opportunities, including </a:t>
            </a:r>
            <a:r>
              <a:rPr lang="en-US" u="none" dirty="0" err="1">
                <a:cs typeface="Calibri"/>
              </a:rPr>
              <a:t>Playcentre</a:t>
            </a:r>
            <a:r>
              <a:rPr lang="en-US" u="none" dirty="0">
                <a:cs typeface="Calibri"/>
              </a:rPr>
              <a:t> Education and </a:t>
            </a:r>
            <a:r>
              <a:rPr lang="en-US" u="none" dirty="0" err="1">
                <a:cs typeface="Calibri"/>
              </a:rPr>
              <a:t>Playcentre</a:t>
            </a:r>
            <a:r>
              <a:rPr lang="en-US" u="none" dirty="0">
                <a:cs typeface="Calibri"/>
              </a:rPr>
              <a:t> PLD if you want to learn more about Te Whāriki.   </a:t>
            </a:r>
          </a:p>
          <a:p>
            <a:endParaRPr lang="en-US" u="sng"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F3E979CF-40D3-470C-91BB-84B14D819CBC}" type="slidenum">
              <a:rPr lang="en-NZ" smtClean="0"/>
              <a:t>6</a:t>
            </a:fld>
            <a:endParaRPr lang="en-NZ"/>
          </a:p>
        </p:txBody>
      </p:sp>
    </p:spTree>
    <p:extLst>
      <p:ext uri="{BB962C8B-B14F-4D97-AF65-F5344CB8AC3E}">
        <p14:creationId xmlns:p14="http://schemas.microsoft.com/office/powerpoint/2010/main" val="1703847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sng" dirty="0"/>
              <a:t>Video Script</a:t>
            </a:r>
          </a:p>
          <a:p>
            <a:pPr defTabSz="966612">
              <a:defRPr/>
            </a:pPr>
            <a:r>
              <a:rPr lang="en-US" u="none" dirty="0">
                <a:cs typeface="Calibri"/>
              </a:rPr>
              <a:t>Each ECE has their own local curriculum, it is specific to their area, people and places around them.  It includes stories of the people, the iwi, local </a:t>
            </a:r>
            <a:r>
              <a:rPr lang="en-US" u="none" dirty="0" err="1">
                <a:cs typeface="Calibri"/>
              </a:rPr>
              <a:t>pūrākau</a:t>
            </a:r>
            <a:r>
              <a:rPr lang="en-US" u="none" dirty="0">
                <a:cs typeface="Calibri"/>
              </a:rPr>
              <a:t>, the geography, animals, community groups and businesses.  It is all about, what matters here.</a:t>
            </a:r>
          </a:p>
        </p:txBody>
      </p:sp>
      <p:sp>
        <p:nvSpPr>
          <p:cNvPr id="4" name="Slide Number Placeholder 3"/>
          <p:cNvSpPr>
            <a:spLocks noGrp="1"/>
          </p:cNvSpPr>
          <p:nvPr>
            <p:ph type="sldNum" sz="quarter" idx="5"/>
          </p:nvPr>
        </p:nvSpPr>
        <p:spPr/>
        <p:txBody>
          <a:bodyPr/>
          <a:lstStyle/>
          <a:p>
            <a:fld id="{F3E979CF-40D3-470C-91BB-84B14D819CBC}" type="slidenum">
              <a:rPr lang="en-NZ" smtClean="0"/>
              <a:t>7</a:t>
            </a:fld>
            <a:endParaRPr lang="en-NZ"/>
          </a:p>
        </p:txBody>
      </p:sp>
    </p:spTree>
    <p:extLst>
      <p:ext uri="{BB962C8B-B14F-4D97-AF65-F5344CB8AC3E}">
        <p14:creationId xmlns:p14="http://schemas.microsoft.com/office/powerpoint/2010/main" val="354108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u="sng" dirty="0">
                <a:cs typeface="Calibri"/>
              </a:rPr>
              <a:t>Video script</a:t>
            </a:r>
          </a:p>
          <a:p>
            <a:endParaRPr lang="en-NZ" u="sng" dirty="0">
              <a:cs typeface="Calibri"/>
            </a:endParaRPr>
          </a:p>
          <a:p>
            <a:r>
              <a:rPr lang="en-NZ" u="none" dirty="0">
                <a:cs typeface="Calibri"/>
              </a:rPr>
              <a:t>A big part of this role is supporting the assessment, planning and evaluation processes that happen in your centre. </a:t>
            </a:r>
          </a:p>
          <a:p>
            <a:endParaRPr lang="en-NZ" u="none" dirty="0">
              <a:cs typeface="Calibri"/>
            </a:endParaRPr>
          </a:p>
          <a:p>
            <a:r>
              <a:rPr lang="en-NZ" u="none" dirty="0">
                <a:cs typeface="Calibri"/>
              </a:rPr>
              <a:t>Assessment is the measure of learning, what learning did we observe?</a:t>
            </a:r>
          </a:p>
          <a:p>
            <a:pPr defTabSz="966612">
              <a:defRPr/>
            </a:pPr>
            <a:r>
              <a:rPr lang="en-US" sz="1300" dirty="0">
                <a:ea typeface="+mn-lt"/>
                <a:cs typeface="+mn-lt"/>
              </a:rPr>
              <a:t>Assessment makes valued learning</a:t>
            </a:r>
            <a:r>
              <a:rPr lang="en-US" sz="1300" dirty="0"/>
              <a:t> visible; i</a:t>
            </a:r>
            <a:r>
              <a:rPr lang="en-US" sz="1300" dirty="0">
                <a:cs typeface="Calibri"/>
              </a:rPr>
              <a:t>t shows us how we can support learning and it shows us progress over time</a:t>
            </a:r>
          </a:p>
          <a:p>
            <a:pPr>
              <a:lnSpc>
                <a:spcPct val="150000"/>
              </a:lnSpc>
            </a:pPr>
            <a:r>
              <a:rPr lang="en-NZ" dirty="0"/>
              <a:t>Formal e.g. </a:t>
            </a:r>
            <a:r>
              <a:rPr lang="en-US" sz="1300" dirty="0">
                <a:cs typeface="Calibri"/>
              </a:rPr>
              <a:t>written observations and photographs</a:t>
            </a:r>
          </a:p>
          <a:p>
            <a:pPr>
              <a:lnSpc>
                <a:spcPct val="150000"/>
              </a:lnSpc>
            </a:pPr>
            <a:r>
              <a:rPr lang="en-US" sz="1300" dirty="0">
                <a:cs typeface="Calibri"/>
              </a:rPr>
              <a:t>Informal e.g. listening, observing, participating and responding to children</a:t>
            </a:r>
          </a:p>
          <a:p>
            <a:pPr defTabSz="966612">
              <a:lnSpc>
                <a:spcPct val="150000"/>
              </a:lnSpc>
              <a:defRPr/>
            </a:pPr>
            <a:r>
              <a:rPr lang="en-US" sz="1300" dirty="0">
                <a:cs typeface="Calibri"/>
              </a:rPr>
              <a:t>Kaupapa Māori assessment places the child and the whanau in the </a:t>
            </a:r>
            <a:r>
              <a:rPr lang="en-US" sz="1300" dirty="0" err="1">
                <a:cs typeface="Calibri"/>
              </a:rPr>
              <a:t>centre</a:t>
            </a:r>
            <a:r>
              <a:rPr lang="en-US" sz="1300" dirty="0">
                <a:cs typeface="Calibri"/>
              </a:rPr>
              <a:t>, </a:t>
            </a:r>
            <a:r>
              <a:rPr lang="en-US" sz="1300" u="sng" dirty="0">
                <a:cs typeface="Calibri"/>
              </a:rPr>
              <a:t>capturing strengths, abilities and competencies</a:t>
            </a:r>
          </a:p>
          <a:p>
            <a:pPr defTabSz="966612">
              <a:lnSpc>
                <a:spcPct val="150000"/>
              </a:lnSpc>
              <a:defRPr/>
            </a:pPr>
            <a:r>
              <a:rPr lang="en-US" dirty="0"/>
              <a:t>Learning stories, narratives and learner maps are some of the tools</a:t>
            </a:r>
          </a:p>
          <a:p>
            <a:pPr defTabSz="966612">
              <a:lnSpc>
                <a:spcPct val="150000"/>
              </a:lnSpc>
              <a:defRPr/>
            </a:pPr>
            <a:r>
              <a:rPr lang="en-US" dirty="0"/>
              <a:t>There are many opportunities for children to be involved in their own assessment</a:t>
            </a:r>
          </a:p>
          <a:p>
            <a:pPr defTabSz="966612">
              <a:lnSpc>
                <a:spcPct val="150000"/>
              </a:lnSpc>
              <a:defRPr/>
            </a:pPr>
            <a:r>
              <a:rPr lang="en-US" dirty="0"/>
              <a:t>Te </a:t>
            </a:r>
            <a:r>
              <a:rPr lang="en-US" dirty="0" err="1"/>
              <a:t>Wh</a:t>
            </a:r>
            <a:r>
              <a:rPr lang="mi-NZ" dirty="0"/>
              <a:t>āriki’s</a:t>
            </a:r>
            <a:r>
              <a:rPr lang="en-US" dirty="0"/>
              <a:t> learning outcomes and </a:t>
            </a:r>
            <a:r>
              <a:rPr lang="en-US" dirty="0" err="1"/>
              <a:t>kaiako</a:t>
            </a:r>
            <a:r>
              <a:rPr lang="en-US" dirty="0"/>
              <a:t> goals can support assessment and planning</a:t>
            </a:r>
            <a:endParaRPr lang="en-NZ" dirty="0"/>
          </a:p>
          <a:p>
            <a:endParaRPr lang="en-NZ" u="none" dirty="0">
              <a:cs typeface="Calibri"/>
            </a:endParaRPr>
          </a:p>
          <a:p>
            <a:r>
              <a:rPr lang="en-NZ" u="none" dirty="0">
                <a:cs typeface="Calibri"/>
              </a:rPr>
              <a:t>Evaluation asks the question, how well or how effective?  How effective are our strategies, interactions, physical environment or centre culture?  Evaluation is happening all the time in your centre.</a:t>
            </a:r>
          </a:p>
          <a:p>
            <a:r>
              <a:rPr lang="en-NZ" u="none" dirty="0">
                <a:cs typeface="Calibri"/>
              </a:rPr>
              <a:t>Planning asks the question, what next based on what we’ve discussed in our evaluation of our practices.</a:t>
            </a:r>
          </a:p>
          <a:p>
            <a:endParaRPr lang="en-NZ" u="none" dirty="0">
              <a:cs typeface="Calibri"/>
            </a:endParaRPr>
          </a:p>
          <a:p>
            <a:r>
              <a:rPr lang="en-NZ" u="none" dirty="0">
                <a:cs typeface="Calibri"/>
              </a:rPr>
              <a:t>These processes are all linked, they form the assessment, planning and evaluation cycle.  The information we pick up in the assessment, helps us evaluate our practice and both of those inform our next steps, our planning.</a:t>
            </a:r>
          </a:p>
          <a:p>
            <a:endParaRPr lang="en-NZ" u="none" dirty="0">
              <a:cs typeface="Calibri"/>
            </a:endParaRPr>
          </a:p>
          <a:p>
            <a:endParaRPr lang="en-NZ" u="none" dirty="0">
              <a:cs typeface="Calibri"/>
            </a:endParaRPr>
          </a:p>
          <a:p>
            <a:endParaRPr lang="en-US" u="sng"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F3E979CF-40D3-470C-91BB-84B14D819CBC}" type="slidenum">
              <a:rPr lang="en-NZ" smtClean="0"/>
              <a:t>8</a:t>
            </a:fld>
            <a:endParaRPr lang="en-NZ"/>
          </a:p>
        </p:txBody>
      </p:sp>
    </p:spTree>
    <p:extLst>
      <p:ext uri="{BB962C8B-B14F-4D97-AF65-F5344CB8AC3E}">
        <p14:creationId xmlns:p14="http://schemas.microsoft.com/office/powerpoint/2010/main" val="2905737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u="sng" dirty="0">
                <a:cs typeface="Calibri"/>
              </a:rPr>
              <a:t>Video script</a:t>
            </a:r>
          </a:p>
          <a:p>
            <a:endParaRPr lang="mi-NZ" u="sng" dirty="0">
              <a:cs typeface="Calibri"/>
            </a:endParaRPr>
          </a:p>
          <a:p>
            <a:r>
              <a:rPr lang="mi-NZ" u="none" dirty="0">
                <a:cs typeface="Calibri"/>
              </a:rPr>
              <a:t>Assessment, planning and evaluation happen all the time at Playcentre.  </a:t>
            </a:r>
          </a:p>
          <a:p>
            <a:endParaRPr lang="mi-NZ" u="sng" dirty="0">
              <a:cs typeface="Calibri"/>
            </a:endParaRPr>
          </a:p>
          <a:p>
            <a:r>
              <a:rPr lang="mi-NZ" u="none" dirty="0">
                <a:cs typeface="Calibri"/>
              </a:rPr>
              <a:t>Every session, we notice many things happening and some of it we’ll recognise as learning.  Some of what we recognise as learning, we’ll respond to.  Some of the learning we responded to, we will revisit and some of the learning we responded to, we will document.</a:t>
            </a:r>
          </a:p>
          <a:p>
            <a:endParaRPr lang="mi-NZ" u="none" dirty="0">
              <a:cs typeface="Calibri"/>
            </a:endParaRPr>
          </a:p>
          <a:p>
            <a:r>
              <a:rPr lang="mi-NZ" u="none" dirty="0">
                <a:cs typeface="Calibri"/>
              </a:rPr>
              <a:t>Some of the ways we document are photos, learning stories, videos, learner maps, profile books, transcripts and artefacts like artwork.</a:t>
            </a:r>
          </a:p>
          <a:p>
            <a:endParaRPr lang="mi-NZ" u="none" dirty="0">
              <a:cs typeface="Calibri"/>
            </a:endParaRPr>
          </a:p>
          <a:p>
            <a:r>
              <a:rPr lang="mi-NZ" u="none" dirty="0">
                <a:cs typeface="Calibri"/>
              </a:rPr>
              <a:t>In comparison to the learning that is happening, the documentation we do is only a very small sample of the learning happening for our tamariki.</a:t>
            </a:r>
            <a:endParaRPr lang="en-US" u="sng"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F3E979CF-40D3-470C-91BB-84B14D819CBC}" type="slidenum">
              <a:rPr lang="en-NZ" smtClean="0"/>
              <a:t>9</a:t>
            </a:fld>
            <a:endParaRPr lang="en-NZ"/>
          </a:p>
        </p:txBody>
      </p:sp>
    </p:spTree>
    <p:extLst>
      <p:ext uri="{BB962C8B-B14F-4D97-AF65-F5344CB8AC3E}">
        <p14:creationId xmlns:p14="http://schemas.microsoft.com/office/powerpoint/2010/main" val="633258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53F6-AEE5-481E-97AE-0F3A41D9D8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580F9E4-0121-485A-B83C-F1B5454FA6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FE3D282-96F0-45A9-9A25-DBB7AFBD45C8}"/>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58A03758-40CA-4D8C-BA3A-A91D22540E3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223957-128C-4B26-96C0-AC148C4B0D1E}"/>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01606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BFE5-D4BD-4D69-983C-66DC1A37B54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582549-4872-400D-B334-CFF666607C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811D9C9-F05D-4759-9599-EE8439EAB466}"/>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C749D4E4-3669-43D4-AA17-E5E13A0A6D9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6300ED6-FA53-465A-9CC4-A290EBD8775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4539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61D98-DFFF-4518-94CD-59B6B86F14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173041D-D815-4082-9170-447060B4F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70B077F-FB0A-4D60-9A61-E5329EE2A083}"/>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D5FB126D-FE98-4AD9-85BB-2C4F5C6216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314D14F-26E8-47BC-B059-46C01B05FEF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58863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A18F-8D26-403A-B4BD-79B2CA72B12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A84AF1D-AA99-4DB8-9BEF-8DA639BEC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DFDC997-69E9-4D52-90C6-814B20D51F53}"/>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AF74F416-D85F-41F8-B41E-584FBDE828D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4226E8E-C919-4B49-AC96-C3F32A5DA82C}"/>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10014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79E3-E134-4F55-9F0B-7B4EA5FE0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6EF024F-3C11-496D-B278-ACD4ACF2A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9A99DA-0A92-415E-89F2-7404F8577A76}"/>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1704AE82-9581-450E-8E85-8F797A5CD97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28B00F-496D-494B-892F-FC5BB430DDD0}"/>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58717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0A0F-570A-4BD0-8586-4F6C42ED02F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4EC723D-B9F9-4A8C-8F51-0DD738DB6B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6B9DB55-389E-4615-B119-8459E6D4A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F964CEE-AD6A-480C-A7F3-AD853D32E242}"/>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6" name="Footer Placeholder 5">
            <a:extLst>
              <a:ext uri="{FF2B5EF4-FFF2-40B4-BE49-F238E27FC236}">
                <a16:creationId xmlns:a16="http://schemas.microsoft.com/office/drawing/2014/main" id="{9572E837-0EAF-4A3E-BF9A-B951D3E6DBD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443836F-0195-480A-8536-CAB2C98EC58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83342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91BD-ABC6-4F15-AB00-633EE1669F9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C7E99EA-3FF6-477F-B0AB-2420C864C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DE3AB-6A07-4F63-9E5C-51092F41C9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9F1AB20-DBBC-4FF5-A2F0-FE62A8BC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F7D6D7-3BD5-4FCD-A319-C0C12C3E0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79F1CBA-967B-4198-95AB-7A6B62BE07DA}"/>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8" name="Footer Placeholder 7">
            <a:extLst>
              <a:ext uri="{FF2B5EF4-FFF2-40B4-BE49-F238E27FC236}">
                <a16:creationId xmlns:a16="http://schemas.microsoft.com/office/drawing/2014/main" id="{E5A0679E-5CEC-4DDC-B155-86F6FD7C961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93915071-DDC1-44C2-89BE-A99F2469F77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62661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D66-27FC-4146-9577-0E4A47205DA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B5F331D-86DA-4AFF-803B-BB3CD4E05B7C}"/>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4" name="Footer Placeholder 3">
            <a:extLst>
              <a:ext uri="{FF2B5EF4-FFF2-40B4-BE49-F238E27FC236}">
                <a16:creationId xmlns:a16="http://schemas.microsoft.com/office/drawing/2014/main" id="{3BDB15E9-76DB-4BBD-8407-BE427DC7639F}"/>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4B54DE77-C28F-4BFF-A4C6-37B66B2DC3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42937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F73A3-80BB-44E7-8831-4C3380CA3102}"/>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3" name="Footer Placeholder 2">
            <a:extLst>
              <a:ext uri="{FF2B5EF4-FFF2-40B4-BE49-F238E27FC236}">
                <a16:creationId xmlns:a16="http://schemas.microsoft.com/office/drawing/2014/main" id="{2F293779-D41B-4C53-8E35-BA663163B32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CC5DA20-0208-4A5A-BF2E-E7CC3936DA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381989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F8D8-3D9D-46D9-9169-238C89CFE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B2B32EF-5400-4945-BD46-6CE575B23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37CBDD2-ABAF-41A7-ADA6-E12DAD5D7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2AAE92-558A-40E7-A16E-983F6B0466E0}"/>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6" name="Footer Placeholder 5">
            <a:extLst>
              <a:ext uri="{FF2B5EF4-FFF2-40B4-BE49-F238E27FC236}">
                <a16:creationId xmlns:a16="http://schemas.microsoft.com/office/drawing/2014/main" id="{5CDDE5A2-1719-4F07-BC06-943BFDB94AE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21B14AC-848F-4C09-8ECB-9708D367DE51}"/>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9767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8E83-927F-4461-991B-0DCF628BA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17DFB80-AAF6-426E-BA68-9F2E39FBAA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E397FE1-9895-4983-8FD0-D55EF100D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F21A6-00D7-42AC-8C79-5F695D15E32E}"/>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6" name="Footer Placeholder 5">
            <a:extLst>
              <a:ext uri="{FF2B5EF4-FFF2-40B4-BE49-F238E27FC236}">
                <a16:creationId xmlns:a16="http://schemas.microsoft.com/office/drawing/2014/main" id="{70EA2530-BEB6-4DBA-982B-80455B4753D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2E1E209-7A1B-474E-9715-27F8999B9305}"/>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19193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3B24A-9513-4335-B14F-5ED998B53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496FCE4-B7F7-4C97-8D42-0C17E872C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7EB9FA1-02EF-4C2D-AD6B-DD1942AD8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F8536477-31CB-4AAC-B0B8-6FE38A5A1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94D6A76-40E9-4E81-BA9F-8D23B4336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84C89-78E4-4473-8526-AEB8C692B9E6}" type="slidenum">
              <a:rPr lang="en-NZ" smtClean="0"/>
              <a:t>‹#›</a:t>
            </a:fld>
            <a:endParaRPr lang="en-NZ"/>
          </a:p>
        </p:txBody>
      </p:sp>
    </p:spTree>
    <p:extLst>
      <p:ext uri="{BB962C8B-B14F-4D97-AF65-F5344CB8AC3E}">
        <p14:creationId xmlns:p14="http://schemas.microsoft.com/office/powerpoint/2010/main" val="120738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diagramDrawing" Target="../diagrams/drawing4.xml"/><Relationship Id="rId3" Type="http://schemas.microsoft.com/office/2007/relationships/media" Target="../media/media10.m4a"/><Relationship Id="rId7" Type="http://schemas.openxmlformats.org/officeDocument/2006/relationships/image" Target="../media/image1.png"/><Relationship Id="rId12" Type="http://schemas.openxmlformats.org/officeDocument/2006/relationships/diagramColors" Target="../diagrams/colors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10.xml"/><Relationship Id="rId11" Type="http://schemas.openxmlformats.org/officeDocument/2006/relationships/diagramQuickStyle" Target="../diagrams/quickStyle4.xml"/><Relationship Id="rId5" Type="http://schemas.openxmlformats.org/officeDocument/2006/relationships/slideLayout" Target="../slideLayouts/slideLayout2.xml"/><Relationship Id="rId10" Type="http://schemas.openxmlformats.org/officeDocument/2006/relationships/diagramLayout" Target="../diagrams/layout4.xml"/><Relationship Id="rId4" Type="http://schemas.openxmlformats.org/officeDocument/2006/relationships/audio" Target="../media/media10.m4a"/><Relationship Id="rId9" Type="http://schemas.openxmlformats.org/officeDocument/2006/relationships/diagramData" Target="../diagrams/data4.xml"/><Relationship Id="rId1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2.xml"/><Relationship Id="rId7" Type="http://schemas.openxmlformats.org/officeDocument/2006/relationships/diagramData" Target="../diagrams/data5.xml"/><Relationship Id="rId12"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11" Type="http://schemas.microsoft.com/office/2007/relationships/diagramDrawing" Target="../diagrams/drawing5.xml"/><Relationship Id="rId5" Type="http://schemas.openxmlformats.org/officeDocument/2006/relationships/image" Target="../media/image1.png"/><Relationship Id="rId10" Type="http://schemas.openxmlformats.org/officeDocument/2006/relationships/diagramColors" Target="../diagrams/colors5.xml"/><Relationship Id="rId4" Type="http://schemas.openxmlformats.org/officeDocument/2006/relationships/notesSlide" Target="../notesSlides/notesSlide11.xml"/><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2.xml"/><Relationship Id="rId7" Type="http://schemas.openxmlformats.org/officeDocument/2006/relationships/diagramData" Target="../diagrams/data6.xml"/><Relationship Id="rId12"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11" Type="http://schemas.microsoft.com/office/2007/relationships/diagramDrawing" Target="../diagrams/drawing6.xml"/><Relationship Id="rId5" Type="http://schemas.openxmlformats.org/officeDocument/2006/relationships/image" Target="../media/image1.png"/><Relationship Id="rId10" Type="http://schemas.openxmlformats.org/officeDocument/2006/relationships/diagramColors" Target="../diagrams/colors6.xml"/><Relationship Id="rId4" Type="http://schemas.openxmlformats.org/officeDocument/2006/relationships/notesSlide" Target="../notesSlides/notesSlide12.xml"/><Relationship Id="rId9"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slideLayout" Target="../slideLayouts/slideLayout2.xml"/><Relationship Id="rId7" Type="http://schemas.openxmlformats.org/officeDocument/2006/relationships/diagramData" Target="../diagrams/data7.xml"/><Relationship Id="rId12"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11" Type="http://schemas.microsoft.com/office/2007/relationships/diagramDrawing" Target="../diagrams/drawing7.xml"/><Relationship Id="rId5" Type="http://schemas.openxmlformats.org/officeDocument/2006/relationships/image" Target="../media/image1.png"/><Relationship Id="rId10" Type="http://schemas.openxmlformats.org/officeDocument/2006/relationships/diagramColors" Target="../diagrams/colors7.xml"/><Relationship Id="rId4" Type="http://schemas.openxmlformats.org/officeDocument/2006/relationships/notesSlide" Target="../notesSlides/notesSlide13.xml"/><Relationship Id="rId9"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diagramDrawing" Target="../diagrams/drawing8.xml"/><Relationship Id="rId3" Type="http://schemas.microsoft.com/office/2007/relationships/media" Target="../media/media16.m4a"/><Relationship Id="rId7" Type="http://schemas.openxmlformats.org/officeDocument/2006/relationships/image" Target="../media/image1.png"/><Relationship Id="rId12" Type="http://schemas.openxmlformats.org/officeDocument/2006/relationships/diagramColors" Target="../diagrams/colors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5.xml"/><Relationship Id="rId11" Type="http://schemas.openxmlformats.org/officeDocument/2006/relationships/diagramQuickStyle" Target="../diagrams/quickStyle8.xml"/><Relationship Id="rId5" Type="http://schemas.openxmlformats.org/officeDocument/2006/relationships/slideLayout" Target="../slideLayouts/slideLayout2.xml"/><Relationship Id="rId10" Type="http://schemas.openxmlformats.org/officeDocument/2006/relationships/diagramLayout" Target="../diagrams/layout8.xml"/><Relationship Id="rId4" Type="http://schemas.openxmlformats.org/officeDocument/2006/relationships/audio" Target="../media/media16.m4a"/><Relationship Id="rId9" Type="http://schemas.openxmlformats.org/officeDocument/2006/relationships/diagramData" Target="../diagrams/data8.xml"/><Relationship Id="rId1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slideLayout" Target="../slideLayouts/slideLayout2.xml"/><Relationship Id="rId7" Type="http://schemas.openxmlformats.org/officeDocument/2006/relationships/diagramData" Target="../diagrams/data9.xml"/><Relationship Id="rId12"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11" Type="http://schemas.microsoft.com/office/2007/relationships/diagramDrawing" Target="../diagrams/drawing9.xml"/><Relationship Id="rId5" Type="http://schemas.openxmlformats.org/officeDocument/2006/relationships/image" Target="../media/image1.png"/><Relationship Id="rId10" Type="http://schemas.openxmlformats.org/officeDocument/2006/relationships/diagramColors" Target="../diagrams/colors9.xml"/><Relationship Id="rId4" Type="http://schemas.openxmlformats.org/officeDocument/2006/relationships/notesSlide" Target="../notesSlides/notesSlide16.xml"/><Relationship Id="rId9"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8" Type="http://schemas.openxmlformats.org/officeDocument/2006/relationships/hyperlink" Target="https://www.playcentre.org.nz/learnwithus/internal-evaluation/" TargetMode="External"/><Relationship Id="rId3" Type="http://schemas.openxmlformats.org/officeDocument/2006/relationships/slideLayout" Target="../slideLayouts/slideLayout2.xml"/><Relationship Id="rId7" Type="http://schemas.openxmlformats.org/officeDocument/2006/relationships/hyperlink" Target="https://tewhariki.tki.org.nz/" TargetMode="External"/><Relationship Id="rId12"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11" Type="http://schemas.openxmlformats.org/officeDocument/2006/relationships/hyperlink" Target="https://www.education.govt.nz/early-childhood/licensing-and-regulations/the-regulatory-framework-for-ece/licensing-criteria/centre-based-ece-services/" TargetMode="External"/><Relationship Id="rId5" Type="http://schemas.openxmlformats.org/officeDocument/2006/relationships/image" Target="../media/image1.png"/><Relationship Id="rId10" Type="http://schemas.openxmlformats.org/officeDocument/2006/relationships/hyperlink" Target="https://www.education.govt.nz/early-childhood/teaching-and-learning/assessment-for-learning/te-whatu-pokeka-english/" TargetMode="External"/><Relationship Id="rId4" Type="http://schemas.openxmlformats.org/officeDocument/2006/relationships/notesSlide" Target="../notesSlides/notesSlide17.xml"/><Relationship Id="rId9" Type="http://schemas.openxmlformats.org/officeDocument/2006/relationships/hyperlink" Target="https://www.facebook.com/groups/1891348001086643&#160;&#8203;"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11" Type="http://schemas.microsoft.com/office/2007/relationships/diagramDrawing" Target="../diagrams/drawing1.xml"/><Relationship Id="rId5" Type="http://schemas.openxmlformats.org/officeDocument/2006/relationships/image" Target="../media/image1.png"/><Relationship Id="rId10" Type="http://schemas.openxmlformats.org/officeDocument/2006/relationships/diagramColors" Target="../diagrams/colors1.xml"/><Relationship Id="rId4" Type="http://schemas.openxmlformats.org/officeDocument/2006/relationships/notesSlide" Target="../notesSlides/notesSlide4.xml"/><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11" Type="http://schemas.microsoft.com/office/2007/relationships/diagramDrawing" Target="../diagrams/drawing2.xml"/><Relationship Id="rId5" Type="http://schemas.openxmlformats.org/officeDocument/2006/relationships/image" Target="../media/image1.png"/><Relationship Id="rId10" Type="http://schemas.openxmlformats.org/officeDocument/2006/relationships/diagramColors" Target="../diagrams/colors2.xml"/><Relationship Id="rId4" Type="http://schemas.openxmlformats.org/officeDocument/2006/relationships/notesSlide" Target="../notesSlides/notesSlide5.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7.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diagramQuickStyle" Target="../diagrams/quickStyle3.xml"/><Relationship Id="rId12"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11" Type="http://schemas.openxmlformats.org/officeDocument/2006/relationships/image" Target="../media/image1.png"/><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5E61B-BD4B-4D0E-B16E-049A61F855E2}"/>
              </a:ext>
            </a:extLst>
          </p:cNvPr>
          <p:cNvSpPr>
            <a:spLocks noGrp="1"/>
          </p:cNvSpPr>
          <p:nvPr>
            <p:ph type="ctrTitle"/>
          </p:nvPr>
        </p:nvSpPr>
        <p:spPr>
          <a:xfrm>
            <a:off x="1485748" y="1636965"/>
            <a:ext cx="9144000" cy="1101718"/>
          </a:xfrm>
        </p:spPr>
        <p:txBody>
          <a:bodyPr>
            <a:noAutofit/>
          </a:bodyPr>
          <a:lstStyle/>
          <a:p>
            <a:pPr algn="l"/>
            <a:r>
              <a:rPr lang="en-NZ" sz="7200" b="1">
                <a:latin typeface="+mn-lt"/>
              </a:rPr>
              <a:t>Curriculum, planning &amp; evaluation</a:t>
            </a:r>
            <a:endParaRPr lang="en-NZ" sz="7200" b="1" dirty="0">
              <a:latin typeface="+mn-lt"/>
            </a:endParaRPr>
          </a:p>
        </p:txBody>
      </p:sp>
      <p:sp>
        <p:nvSpPr>
          <p:cNvPr id="3" name="Subtitle 2">
            <a:extLst>
              <a:ext uri="{FF2B5EF4-FFF2-40B4-BE49-F238E27FC236}">
                <a16:creationId xmlns:a16="http://schemas.microsoft.com/office/drawing/2014/main" id="{2CA7F93B-98F1-48D6-9C43-27686E6E8504}"/>
              </a:ext>
            </a:extLst>
          </p:cNvPr>
          <p:cNvSpPr>
            <a:spLocks noGrp="1"/>
          </p:cNvSpPr>
          <p:nvPr>
            <p:ph type="subTitle" idx="1"/>
          </p:nvPr>
        </p:nvSpPr>
        <p:spPr>
          <a:xfrm>
            <a:off x="1493408" y="3226410"/>
            <a:ext cx="9144000" cy="1655762"/>
          </a:xfrm>
        </p:spPr>
        <p:txBody>
          <a:bodyPr vert="horz" lIns="91440" tIns="45720" rIns="91440" bIns="45720" rtlCol="0" anchor="t">
            <a:normAutofit/>
          </a:bodyPr>
          <a:lstStyle/>
          <a:p>
            <a:pPr algn="l"/>
            <a:r>
              <a:rPr lang="en-NZ" sz="4400">
                <a:latin typeface="+mj-lt"/>
              </a:rPr>
              <a:t>Supporting curriculum in Playcentre</a:t>
            </a:r>
          </a:p>
        </p:txBody>
      </p:sp>
      <p:pic>
        <p:nvPicPr>
          <p:cNvPr id="6" name="Picture 5" descr="A close up of a logo&#10;&#10;Description automatically generated">
            <a:extLst>
              <a:ext uri="{FF2B5EF4-FFF2-40B4-BE49-F238E27FC236}">
                <a16:creationId xmlns:a16="http://schemas.microsoft.com/office/drawing/2014/main" id="{7FAA90C2-E8C5-4426-9E51-FFD516A57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908" y="5426383"/>
            <a:ext cx="2687530" cy="669728"/>
          </a:xfrm>
          <a:prstGeom prst="rect">
            <a:avLst/>
          </a:prstGeom>
        </p:spPr>
      </p:pic>
      <p:pic>
        <p:nvPicPr>
          <p:cNvPr id="8" name="Picture 7" descr="A close up of a logo&#10;&#10;Description automatically generated">
            <a:extLst>
              <a:ext uri="{FF2B5EF4-FFF2-40B4-BE49-F238E27FC236}">
                <a16:creationId xmlns:a16="http://schemas.microsoft.com/office/drawing/2014/main" id="{549A756C-D755-4F33-B0C6-F00D32A20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708" y="5323602"/>
            <a:ext cx="2507081" cy="722273"/>
          </a:xfrm>
          <a:prstGeom prst="rect">
            <a:avLst/>
          </a:prstGeom>
        </p:spPr>
      </p:pic>
    </p:spTree>
    <p:extLst>
      <p:ext uri="{BB962C8B-B14F-4D97-AF65-F5344CB8AC3E}">
        <p14:creationId xmlns:p14="http://schemas.microsoft.com/office/powerpoint/2010/main" val="4088129086"/>
      </p:ext>
    </p:extLst>
  </p:cSld>
  <p:clrMapOvr>
    <a:masterClrMapping/>
  </p:clrMapOvr>
  <mc:AlternateContent xmlns:mc="http://schemas.openxmlformats.org/markup-compatibility/2006" xmlns:p14="http://schemas.microsoft.com/office/powerpoint/2010/main">
    <mc:Choice Requires="p14">
      <p:transition p14:dur="100" advTm="10000"/>
    </mc:Choice>
    <mc:Fallback xmlns="">
      <p:transition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271848" y="365125"/>
            <a:ext cx="3323967" cy="2378075"/>
          </a:xfrm>
        </p:spPr>
        <p:txBody>
          <a:bodyPr>
            <a:normAutofit fontScale="90000"/>
          </a:bodyPr>
          <a:lstStyle/>
          <a:p>
            <a:r>
              <a:rPr lang="en-NZ" sz="3400" b="1" dirty="0">
                <a:solidFill>
                  <a:schemeClr val="bg1">
                    <a:lumMod val="50000"/>
                  </a:schemeClr>
                </a:solidFill>
                <a:latin typeface="+mn-lt"/>
              </a:rPr>
              <a:t>Assessment, planning and evaluation- curriculum design cycle</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C7260F14-9BBE-8A9E-5F20-BBF8BA346DE8}"/>
              </a:ext>
            </a:extLst>
          </p:cNvPr>
          <p:cNvGraphicFramePr/>
          <p:nvPr>
            <p:extLst>
              <p:ext uri="{D42A27DB-BD31-4B8C-83A1-F6EECF244321}">
                <p14:modId xmlns:p14="http://schemas.microsoft.com/office/powerpoint/2010/main" val="2968151336"/>
              </p:ext>
            </p:extLst>
          </p:nvPr>
        </p:nvGraphicFramePr>
        <p:xfrm>
          <a:off x="3077310" y="399330"/>
          <a:ext cx="8043772" cy="48555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Curriculum cycle">
            <a:hlinkClick r:id="" action="ppaction://media"/>
            <a:extLst>
              <a:ext uri="{FF2B5EF4-FFF2-40B4-BE49-F238E27FC236}">
                <a16:creationId xmlns:a16="http://schemas.microsoft.com/office/drawing/2014/main" id="{816CFA0A-60B2-F193-554E-163C49ABB82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108452" y="835463"/>
            <a:ext cx="487363" cy="487363"/>
          </a:xfrm>
          <a:prstGeom prst="rect">
            <a:avLst/>
          </a:prstGeom>
        </p:spPr>
      </p:pic>
      <p:pic>
        <p:nvPicPr>
          <p:cNvPr id="6" name="Curriculum cycle ctd">
            <a:hlinkClick r:id="" action="ppaction://media"/>
            <a:extLst>
              <a:ext uri="{FF2B5EF4-FFF2-40B4-BE49-F238E27FC236}">
                <a16:creationId xmlns:a16="http://schemas.microsoft.com/office/drawing/2014/main" id="{E63F0DBC-4229-B8DC-464D-CDCC1C63D54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330220" y="5493209"/>
            <a:ext cx="487363" cy="487363"/>
          </a:xfrm>
          <a:prstGeom prst="rect">
            <a:avLst/>
          </a:prstGeom>
        </p:spPr>
      </p:pic>
    </p:spTree>
    <p:extLst>
      <p:ext uri="{BB962C8B-B14F-4D97-AF65-F5344CB8AC3E}">
        <p14:creationId xmlns:p14="http://schemas.microsoft.com/office/powerpoint/2010/main" val="2108810477"/>
      </p:ext>
    </p:extLst>
  </p:cSld>
  <p:clrMapOvr>
    <a:masterClrMapping/>
  </p:clrMapOvr>
  <mc:AlternateContent xmlns:mc="http://schemas.openxmlformats.org/markup-compatibility/2006" xmlns:p14="http://schemas.microsoft.com/office/powerpoint/2010/main">
    <mc:Choice Requires="p14">
      <p:transition spd="slow" p14:dur="2000" advTm="40900"/>
    </mc:Choice>
    <mc:Fallback xmlns="">
      <p:transition spd="slow" advTm="4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83" fill="hold"/>
                                        <p:tgtEl>
                                          <p:spTgt spid="3"/>
                                        </p:tgtEl>
                                      </p:cBhvr>
                                    </p:cmd>
                                  </p:childTnLst>
                                </p:cTn>
                              </p:par>
                            </p:childTnLst>
                          </p:cTn>
                        </p:par>
                        <p:par>
                          <p:cTn id="7" fill="hold">
                            <p:stCondLst>
                              <p:cond delay="202883"/>
                            </p:stCondLst>
                            <p:childTnLst>
                              <p:par>
                                <p:cTn id="8" presetID="1" presetClass="mediacall" presetSubtype="0" fill="hold" nodeType="afterEffect">
                                  <p:stCondLst>
                                    <p:cond delay="0"/>
                                  </p:stCondLst>
                                  <p:childTnLst>
                                    <p:cmd type="call" cmd="playFrom(0.0)">
                                      <p:cBhvr>
                                        <p:cTn id="9" dur="4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44769" y="288117"/>
            <a:ext cx="7215554" cy="761255"/>
          </a:xfrm>
        </p:spPr>
        <p:txBody>
          <a:bodyPr>
            <a:normAutofit/>
          </a:bodyPr>
          <a:lstStyle/>
          <a:p>
            <a:r>
              <a:rPr lang="en-NZ" sz="3400" b="1" dirty="0">
                <a:solidFill>
                  <a:schemeClr val="bg1">
                    <a:lumMod val="50000"/>
                  </a:schemeClr>
                </a:solidFill>
                <a:latin typeface="+mn-lt"/>
              </a:rPr>
              <a:t>Assessment and documentation</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8" name="Diagram 7">
            <a:extLst>
              <a:ext uri="{FF2B5EF4-FFF2-40B4-BE49-F238E27FC236}">
                <a16:creationId xmlns:a16="http://schemas.microsoft.com/office/drawing/2014/main" id="{C9A88F86-C026-9771-C9C7-817136B6C8BB}"/>
              </a:ext>
            </a:extLst>
          </p:cNvPr>
          <p:cNvGraphicFramePr/>
          <p:nvPr>
            <p:extLst>
              <p:ext uri="{D42A27DB-BD31-4B8C-83A1-F6EECF244321}">
                <p14:modId xmlns:p14="http://schemas.microsoft.com/office/powerpoint/2010/main" val="1039056701"/>
              </p:ext>
            </p:extLst>
          </p:nvPr>
        </p:nvGraphicFramePr>
        <p:xfrm>
          <a:off x="838200" y="365126"/>
          <a:ext cx="10709031" cy="57732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ss and doc">
            <a:hlinkClick r:id="" action="ppaction://media"/>
            <a:extLst>
              <a:ext uri="{FF2B5EF4-FFF2-40B4-BE49-F238E27FC236}">
                <a16:creationId xmlns:a16="http://schemas.microsoft.com/office/drawing/2014/main" id="{B93B01B3-0D94-29FB-88C2-D0D762C7AA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810629" y="5584560"/>
            <a:ext cx="487363" cy="487363"/>
          </a:xfrm>
          <a:prstGeom prst="rect">
            <a:avLst/>
          </a:prstGeom>
        </p:spPr>
      </p:pic>
    </p:spTree>
    <p:extLst>
      <p:ext uri="{BB962C8B-B14F-4D97-AF65-F5344CB8AC3E}">
        <p14:creationId xmlns:p14="http://schemas.microsoft.com/office/powerpoint/2010/main" val="3182317958"/>
      </p:ext>
    </p:extLst>
  </p:cSld>
  <p:clrMapOvr>
    <a:masterClrMapping/>
  </p:clrMapOvr>
  <mc:AlternateContent xmlns:mc="http://schemas.openxmlformats.org/markup-compatibility/2006" xmlns:p14="http://schemas.microsoft.com/office/powerpoint/2010/main">
    <mc:Choice Requires="p14">
      <p:transition spd="slow" p14:dur="2000" advTm="35559"/>
    </mc:Choice>
    <mc:Fallback xmlns="">
      <p:transition spd="slow" advTm="3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4D35FB63-1946-FCFD-B065-E34EA8998B47}"/>
              </a:ext>
            </a:extLst>
          </p:cNvPr>
          <p:cNvGraphicFramePr/>
          <p:nvPr>
            <p:extLst>
              <p:ext uri="{D42A27DB-BD31-4B8C-83A1-F6EECF244321}">
                <p14:modId xmlns:p14="http://schemas.microsoft.com/office/powerpoint/2010/main" val="1998247354"/>
              </p:ext>
            </p:extLst>
          </p:nvPr>
        </p:nvGraphicFramePr>
        <p:xfrm>
          <a:off x="494270" y="358338"/>
          <a:ext cx="11282024" cy="48965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Action">
            <a:hlinkClick r:id="" action="ppaction://media"/>
            <a:extLst>
              <a:ext uri="{FF2B5EF4-FFF2-40B4-BE49-F238E27FC236}">
                <a16:creationId xmlns:a16="http://schemas.microsoft.com/office/drawing/2014/main" id="{F07EDFD5-F580-A34A-BA8A-57AAE8A98F4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3929816"/>
      </p:ext>
    </p:extLst>
  </p:cSld>
  <p:clrMapOvr>
    <a:masterClrMapping/>
  </p:clrMapOvr>
  <mc:AlternateContent xmlns:mc="http://schemas.openxmlformats.org/markup-compatibility/2006" xmlns:p14="http://schemas.microsoft.com/office/powerpoint/2010/main">
    <mc:Choice Requires="p14">
      <p:transition spd="slow" p14:dur="2000" advTm="178153"/>
    </mc:Choice>
    <mc:Fallback xmlns="">
      <p:transition spd="slow" advTm="17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1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17483" y="45895"/>
            <a:ext cx="10515600" cy="1325563"/>
          </a:xfrm>
        </p:spPr>
        <p:txBody>
          <a:bodyPr>
            <a:normAutofit/>
          </a:bodyPr>
          <a:lstStyle/>
          <a:p>
            <a:r>
              <a:rPr lang="mi-NZ" sz="3400" b="1">
                <a:solidFill>
                  <a:schemeClr val="bg1">
                    <a:lumMod val="50000"/>
                  </a:schemeClr>
                </a:solidFill>
                <a:latin typeface="+mn-lt"/>
              </a:rPr>
              <a:t>Promoting curriculum</a:t>
            </a:r>
            <a:endParaRPr lang="en-NZ" sz="3400" b="1">
              <a:solidFill>
                <a:schemeClr val="bg1">
                  <a:lumMod val="50000"/>
                </a:schemeClr>
              </a:solidFill>
              <a:latin typeface="+mn-lt"/>
            </a:endParaRP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3" name="Diagram 2">
            <a:extLst>
              <a:ext uri="{FF2B5EF4-FFF2-40B4-BE49-F238E27FC236}">
                <a16:creationId xmlns:a16="http://schemas.microsoft.com/office/drawing/2014/main" id="{BAB3E53D-7E40-F928-C317-25D9A2D53D00}"/>
              </a:ext>
            </a:extLst>
          </p:cNvPr>
          <p:cNvGraphicFramePr/>
          <p:nvPr>
            <p:extLst>
              <p:ext uri="{D42A27DB-BD31-4B8C-83A1-F6EECF244321}">
                <p14:modId xmlns:p14="http://schemas.microsoft.com/office/powerpoint/2010/main" val="867591196"/>
              </p:ext>
            </p:extLst>
          </p:nvPr>
        </p:nvGraphicFramePr>
        <p:xfrm>
          <a:off x="617483" y="806118"/>
          <a:ext cx="11143592" cy="48555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romoting curriculum">
            <a:hlinkClick r:id="" action="ppaction://media"/>
            <a:extLst>
              <a:ext uri="{FF2B5EF4-FFF2-40B4-BE49-F238E27FC236}">
                <a16:creationId xmlns:a16="http://schemas.microsoft.com/office/drawing/2014/main" id="{FE6A6EF3-2292-78AF-6096-CE53F9F48DD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922582" y="5507317"/>
            <a:ext cx="487363" cy="487363"/>
          </a:xfrm>
          <a:prstGeom prst="rect">
            <a:avLst/>
          </a:prstGeom>
        </p:spPr>
      </p:pic>
    </p:spTree>
    <p:extLst>
      <p:ext uri="{BB962C8B-B14F-4D97-AF65-F5344CB8AC3E}">
        <p14:creationId xmlns:p14="http://schemas.microsoft.com/office/powerpoint/2010/main" val="699416086"/>
      </p:ext>
    </p:extLst>
  </p:cSld>
  <p:clrMapOvr>
    <a:masterClrMapping/>
  </p:clrMapOvr>
  <mc:AlternateContent xmlns:mc="http://schemas.openxmlformats.org/markup-compatibility/2006" xmlns:p14="http://schemas.microsoft.com/office/powerpoint/2010/main">
    <mc:Choice Requires="p14">
      <p:transition spd="slow" p14:dur="2000" advTm="173114"/>
    </mc:Choice>
    <mc:Fallback xmlns="">
      <p:transition spd="slow" advTm="173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6603"/>
            <a:ext cx="10515600" cy="1325563"/>
          </a:xfrm>
        </p:spPr>
        <p:txBody>
          <a:bodyPr>
            <a:normAutofit/>
          </a:bodyPr>
          <a:lstStyle/>
          <a:p>
            <a:r>
              <a:rPr lang="en-NZ" sz="3400" b="1">
                <a:solidFill>
                  <a:schemeClr val="bg1">
                    <a:lumMod val="50000"/>
                  </a:schemeClr>
                </a:solidFill>
                <a:latin typeface="+mn-lt"/>
              </a:rPr>
              <a:t>Curriculum and Internal Evaluation</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1087906"/>
            <a:ext cx="6657328" cy="4201150"/>
          </a:xfrm>
          <a:prstGeom prst="rect">
            <a:avLst/>
          </a:prstGeom>
        </p:spPr>
        <p:txBody>
          <a:bodyPr wrap="square" lIns="91440" tIns="45720" rIns="91440" bIns="45720" anchor="t">
            <a:spAutoFit/>
          </a:bodyPr>
          <a:lstStyle/>
          <a:p>
            <a:pPr marL="285750" indent="-285750">
              <a:spcAft>
                <a:spcPts val="3000"/>
              </a:spcAft>
              <a:buFont typeface="Arial"/>
              <a:buChar char="•"/>
            </a:pPr>
            <a:r>
              <a:rPr lang="en-US" sz="2400" dirty="0">
                <a:ea typeface="+mn-lt"/>
                <a:cs typeface="+mn-lt"/>
              </a:rPr>
              <a:t>We reflect on how we support learning in our </a:t>
            </a:r>
            <a:r>
              <a:rPr lang="en-US" sz="2400" dirty="0" err="1">
                <a:ea typeface="+mn-lt"/>
                <a:cs typeface="+mn-lt"/>
              </a:rPr>
              <a:t>Playcentres</a:t>
            </a:r>
            <a:r>
              <a:rPr lang="en-US" sz="2400" dirty="0">
                <a:ea typeface="+mn-lt"/>
                <a:cs typeface="+mn-lt"/>
              </a:rPr>
              <a:t> - internal evaluation is how we make this happen</a:t>
            </a:r>
          </a:p>
          <a:p>
            <a:pPr marL="285750" indent="-285750">
              <a:spcAft>
                <a:spcPts val="3000"/>
              </a:spcAft>
              <a:buFont typeface="Arial"/>
              <a:buChar char="•"/>
            </a:pPr>
            <a:r>
              <a:rPr lang="en-US" sz="2400" dirty="0">
                <a:ea typeface="+mn-lt"/>
                <a:cs typeface="+mn-lt"/>
              </a:rPr>
              <a:t>All internal evaluation is focused on children's learning</a:t>
            </a:r>
          </a:p>
          <a:p>
            <a:pPr marL="285750" indent="-285750">
              <a:spcAft>
                <a:spcPts val="3000"/>
              </a:spcAft>
              <a:buFont typeface="Arial"/>
              <a:buChar char="•"/>
            </a:pPr>
            <a:r>
              <a:rPr lang="en-US" sz="2400" dirty="0">
                <a:ea typeface="+mn-lt"/>
                <a:cs typeface="+mn-lt"/>
              </a:rPr>
              <a:t>Evaluation is part of the assessment and planning process</a:t>
            </a:r>
            <a:endParaRPr lang="en-US" sz="2400" dirty="0"/>
          </a:p>
          <a:p>
            <a:pPr marL="285750" indent="-285750">
              <a:spcAft>
                <a:spcPts val="3000"/>
              </a:spcAft>
              <a:buFont typeface="Arial"/>
              <a:buChar char="•"/>
            </a:pPr>
            <a:r>
              <a:rPr lang="en-US" sz="2400" dirty="0">
                <a:ea typeface="+mn-lt"/>
                <a:cs typeface="+mn-lt"/>
              </a:rPr>
              <a:t>Use evaluative questions</a:t>
            </a:r>
          </a:p>
        </p:txBody>
      </p:sp>
      <p:pic>
        <p:nvPicPr>
          <p:cNvPr id="6" name="Picture 5" descr="A group of people cooking outside&#10;&#10;Description automatically generated with low confidence">
            <a:extLst>
              <a:ext uri="{FF2B5EF4-FFF2-40B4-BE49-F238E27FC236}">
                <a16:creationId xmlns:a16="http://schemas.microsoft.com/office/drawing/2014/main" id="{20BB6B60-87D2-6933-FD40-09D6FFF055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6200" y="1745265"/>
            <a:ext cx="3657600" cy="2438400"/>
          </a:xfrm>
          <a:prstGeom prst="rect">
            <a:avLst/>
          </a:prstGeom>
        </p:spPr>
      </p:pic>
      <p:pic>
        <p:nvPicPr>
          <p:cNvPr id="4" name="Internal evaluation">
            <a:hlinkClick r:id="" action="ppaction://media"/>
            <a:extLst>
              <a:ext uri="{FF2B5EF4-FFF2-40B4-BE49-F238E27FC236}">
                <a16:creationId xmlns:a16="http://schemas.microsoft.com/office/drawing/2014/main" id="{678C64DD-62CA-5263-ED4B-B0EBD86533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89568657"/>
      </p:ext>
    </p:extLst>
  </p:cSld>
  <p:clrMapOvr>
    <a:masterClrMapping/>
  </p:clrMapOvr>
  <mc:AlternateContent xmlns:mc="http://schemas.openxmlformats.org/markup-compatibility/2006" xmlns:p14="http://schemas.microsoft.com/office/powerpoint/2010/main">
    <mc:Choice Requires="p14">
      <p:transition spd="slow" p14:dur="2000" advTm="58292"/>
    </mc:Choice>
    <mc:Fallback xmlns="">
      <p:transition spd="slow" advTm="5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271848" y="365126"/>
            <a:ext cx="3323967" cy="1611956"/>
          </a:xfrm>
        </p:spPr>
        <p:txBody>
          <a:bodyPr>
            <a:normAutofit/>
          </a:bodyPr>
          <a:lstStyle/>
          <a:p>
            <a:r>
              <a:rPr lang="en-NZ" sz="3400" b="1" dirty="0">
                <a:solidFill>
                  <a:schemeClr val="bg1">
                    <a:lumMod val="50000"/>
                  </a:schemeClr>
                </a:solidFill>
                <a:latin typeface="+mn-lt"/>
              </a:rPr>
              <a:t>Internal Evaluation Cycle</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C7260F14-9BBE-8A9E-5F20-BBF8BA346DE8}"/>
              </a:ext>
            </a:extLst>
          </p:cNvPr>
          <p:cNvGraphicFramePr/>
          <p:nvPr>
            <p:extLst>
              <p:ext uri="{D42A27DB-BD31-4B8C-83A1-F6EECF244321}">
                <p14:modId xmlns:p14="http://schemas.microsoft.com/office/powerpoint/2010/main" val="3344728566"/>
              </p:ext>
            </p:extLst>
          </p:nvPr>
        </p:nvGraphicFramePr>
        <p:xfrm>
          <a:off x="3077310" y="399330"/>
          <a:ext cx="8043772" cy="48555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Internal Evaluation">
            <a:hlinkClick r:id="" action="ppaction://media"/>
            <a:extLst>
              <a:ext uri="{FF2B5EF4-FFF2-40B4-BE49-F238E27FC236}">
                <a16:creationId xmlns:a16="http://schemas.microsoft.com/office/drawing/2014/main" id="{15C383AD-7274-2318-683A-1460EAD5B8B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851525" y="3184525"/>
            <a:ext cx="487363" cy="487363"/>
          </a:xfrm>
          <a:prstGeom prst="rect">
            <a:avLst/>
          </a:prstGeom>
        </p:spPr>
      </p:pic>
      <p:pic>
        <p:nvPicPr>
          <p:cNvPr id="5" name="Internal Evaluation ctd">
            <a:hlinkClick r:id="" action="ppaction://media"/>
            <a:extLst>
              <a:ext uri="{FF2B5EF4-FFF2-40B4-BE49-F238E27FC236}">
                <a16:creationId xmlns:a16="http://schemas.microsoft.com/office/drawing/2014/main" id="{D14B7693-B184-F494-8CC0-D9D49E35032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488228" y="5562783"/>
            <a:ext cx="487363" cy="487363"/>
          </a:xfrm>
          <a:prstGeom prst="rect">
            <a:avLst/>
          </a:prstGeom>
        </p:spPr>
      </p:pic>
    </p:spTree>
    <p:extLst>
      <p:ext uri="{BB962C8B-B14F-4D97-AF65-F5344CB8AC3E}">
        <p14:creationId xmlns:p14="http://schemas.microsoft.com/office/powerpoint/2010/main" val="622368331"/>
      </p:ext>
    </p:extLst>
  </p:cSld>
  <p:clrMapOvr>
    <a:masterClrMapping/>
  </p:clrMapOvr>
  <mc:AlternateContent xmlns:mc="http://schemas.openxmlformats.org/markup-compatibility/2006" xmlns:p14="http://schemas.microsoft.com/office/powerpoint/2010/main">
    <mc:Choice Requires="p14">
      <p:transition spd="slow" p14:dur="2000" advTm="105591"/>
    </mc:Choice>
    <mc:Fallback xmlns="">
      <p:transition spd="slow" advTm="10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591" fill="hold"/>
                                        <p:tgtEl>
                                          <p:spTgt spid="3"/>
                                        </p:tgtEl>
                                      </p:cBhvr>
                                    </p:cmd>
                                  </p:childTnLst>
                                </p:cTn>
                              </p:par>
                            </p:childTnLst>
                          </p:cTn>
                        </p:par>
                        <p:par>
                          <p:cTn id="7" fill="hold">
                            <p:stCondLst>
                              <p:cond delay="105591"/>
                            </p:stCondLst>
                            <p:childTnLst>
                              <p:par>
                                <p:cTn id="8" presetID="1" presetClass="mediacall" presetSubtype="0" fill="hold" nodeType="afterEffect">
                                  <p:stCondLst>
                                    <p:cond delay="0"/>
                                  </p:stCondLst>
                                  <p:childTnLst>
                                    <p:cmd type="call" cmd="playFrom(0.0)">
                                      <p:cBhvr>
                                        <p:cTn id="9" dur="1230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38504" y="503954"/>
            <a:ext cx="1904999" cy="2288673"/>
          </a:xfrm>
        </p:spPr>
        <p:txBody>
          <a:bodyPr>
            <a:normAutofit fontScale="90000"/>
          </a:bodyPr>
          <a:lstStyle/>
          <a:p>
            <a:r>
              <a:rPr lang="en-NZ" sz="3400" b="1" dirty="0">
                <a:solidFill>
                  <a:schemeClr val="bg1">
                    <a:lumMod val="50000"/>
                  </a:schemeClr>
                </a:solidFill>
                <a:latin typeface="+mn-lt"/>
              </a:rPr>
              <a:t>Examples of Internal Evaluation Topics</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19FDD2C1-D87A-2BCD-6032-92C27FB9C102}"/>
              </a:ext>
            </a:extLst>
          </p:cNvPr>
          <p:cNvGraphicFramePr/>
          <p:nvPr>
            <p:extLst>
              <p:ext uri="{D42A27DB-BD31-4B8C-83A1-F6EECF244321}">
                <p14:modId xmlns:p14="http://schemas.microsoft.com/office/powerpoint/2010/main" val="3825947171"/>
              </p:ext>
            </p:extLst>
          </p:nvPr>
        </p:nvGraphicFramePr>
        <p:xfrm>
          <a:off x="2543503" y="399330"/>
          <a:ext cx="9648497" cy="4705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E Examples">
            <a:hlinkClick r:id="" action="ppaction://media"/>
            <a:extLst>
              <a:ext uri="{FF2B5EF4-FFF2-40B4-BE49-F238E27FC236}">
                <a16:creationId xmlns:a16="http://schemas.microsoft.com/office/drawing/2014/main" id="{0F5BBDC6-A0B5-DC63-74EE-09599B85E2F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071803" y="5701302"/>
            <a:ext cx="487363" cy="487363"/>
          </a:xfrm>
          <a:prstGeom prst="rect">
            <a:avLst/>
          </a:prstGeom>
        </p:spPr>
      </p:pic>
    </p:spTree>
    <p:extLst>
      <p:ext uri="{BB962C8B-B14F-4D97-AF65-F5344CB8AC3E}">
        <p14:creationId xmlns:p14="http://schemas.microsoft.com/office/powerpoint/2010/main" val="3402133945"/>
      </p:ext>
    </p:extLst>
  </p:cSld>
  <p:clrMapOvr>
    <a:masterClrMapping/>
  </p:clrMapOvr>
  <mc:AlternateContent xmlns:mc="http://schemas.openxmlformats.org/markup-compatibility/2006" xmlns:p14="http://schemas.microsoft.com/office/powerpoint/2010/main">
    <mc:Choice Requires="p14">
      <p:transition spd="slow" p14:dur="2000" advTm="30103"/>
    </mc:Choice>
    <mc:Fallback xmlns="">
      <p:transition spd="slow" advTm="3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6603"/>
            <a:ext cx="10515600" cy="1325563"/>
          </a:xfrm>
        </p:spPr>
        <p:txBody>
          <a:bodyPr>
            <a:normAutofit/>
          </a:bodyPr>
          <a:lstStyle/>
          <a:p>
            <a:r>
              <a:rPr lang="en-NZ" sz="3400" b="1">
                <a:solidFill>
                  <a:schemeClr val="bg1">
                    <a:lumMod val="50000"/>
                  </a:schemeClr>
                </a:solidFill>
                <a:latin typeface="+mn-lt"/>
              </a:rPr>
              <a:t>More information</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1318960"/>
            <a:ext cx="10515600" cy="3600986"/>
          </a:xfrm>
          <a:prstGeom prst="rect">
            <a:avLst/>
          </a:prstGeom>
        </p:spPr>
        <p:txBody>
          <a:bodyPr wrap="square" lIns="91440" tIns="45720" rIns="91440" bIns="45720" anchor="t">
            <a:spAutoFit/>
          </a:bodyPr>
          <a:lstStyle/>
          <a:p>
            <a:pPr algn="l" rtl="0" fontAlgn="base">
              <a:spcAft>
                <a:spcPts val="1200"/>
              </a:spcAft>
            </a:pPr>
            <a:r>
              <a:rPr lang="en-US" sz="2400" b="0" i="0" u="none" strike="noStrike" dirty="0">
                <a:solidFill>
                  <a:srgbClr val="2C2C2C"/>
                </a:solidFill>
                <a:effectLst/>
                <a:hlinkClick r:id="rId7"/>
              </a:rPr>
              <a:t>Te W</a:t>
            </a:r>
            <a:r>
              <a:rPr lang="en-NZ" sz="2400" b="0" i="0" u="none" strike="noStrike" dirty="0" err="1">
                <a:solidFill>
                  <a:srgbClr val="2C2C2C"/>
                </a:solidFill>
                <a:effectLst/>
                <a:hlinkClick r:id="rId7"/>
              </a:rPr>
              <a:t>hāriki</a:t>
            </a:r>
            <a:r>
              <a:rPr lang="en-US" sz="2400" b="0" i="0" u="none" strike="noStrike" dirty="0">
                <a:solidFill>
                  <a:srgbClr val="2C2C2C"/>
                </a:solidFill>
                <a:effectLst/>
                <a:hlinkClick r:id="rId7"/>
              </a:rPr>
              <a:t> online</a:t>
            </a:r>
            <a:r>
              <a:rPr lang="en-US" sz="2400" b="0" i="0" dirty="0">
                <a:solidFill>
                  <a:srgbClr val="2C2C2C"/>
                </a:solidFill>
                <a:effectLst/>
                <a:hlinkClick r:id="rId7"/>
              </a:rPr>
              <a:t>​</a:t>
            </a:r>
            <a:endParaRPr lang="en-US" sz="2400" b="0" i="0" dirty="0">
              <a:solidFill>
                <a:srgbClr val="2C2C2C"/>
              </a:solidFill>
              <a:effectLst/>
            </a:endParaRPr>
          </a:p>
          <a:p>
            <a:pPr algn="l" rtl="0" fontAlgn="base">
              <a:spcAft>
                <a:spcPts val="1200"/>
              </a:spcAft>
            </a:pPr>
            <a:r>
              <a:rPr lang="en-US" sz="2400" b="0" i="0" dirty="0">
                <a:solidFill>
                  <a:srgbClr val="2C2C2C"/>
                </a:solidFill>
                <a:effectLst/>
              </a:rPr>
              <a:t>​</a:t>
            </a:r>
            <a:r>
              <a:rPr lang="en-US" sz="2400" b="0" i="0" u="none" strike="noStrike" dirty="0">
                <a:solidFill>
                  <a:srgbClr val="2C2C2C"/>
                </a:solidFill>
                <a:effectLst/>
                <a:hlinkClick r:id="rId8"/>
              </a:rPr>
              <a:t>Internal Evaluation information on the </a:t>
            </a:r>
            <a:r>
              <a:rPr lang="en-US" sz="2400" b="0" i="0" u="none" strike="noStrike" dirty="0" err="1">
                <a:solidFill>
                  <a:srgbClr val="2C2C2C"/>
                </a:solidFill>
                <a:effectLst/>
                <a:hlinkClick r:id="rId8"/>
              </a:rPr>
              <a:t>Playcentre</a:t>
            </a:r>
            <a:r>
              <a:rPr lang="en-US" sz="2400" b="0" i="0" u="none" strike="noStrike" dirty="0">
                <a:solidFill>
                  <a:srgbClr val="2C2C2C"/>
                </a:solidFill>
                <a:effectLst/>
                <a:hlinkClick r:id="rId8"/>
              </a:rPr>
              <a:t> website</a:t>
            </a:r>
            <a:r>
              <a:rPr lang="en-US" sz="2400" b="0" i="0" dirty="0">
                <a:solidFill>
                  <a:srgbClr val="2C2C2C"/>
                </a:solidFill>
                <a:effectLst/>
              </a:rPr>
              <a:t>​</a:t>
            </a:r>
          </a:p>
          <a:p>
            <a:pPr algn="l" rtl="0" fontAlgn="base">
              <a:spcAft>
                <a:spcPts val="1200"/>
              </a:spcAft>
            </a:pPr>
            <a:r>
              <a:rPr lang="en-US" sz="2400" b="0" i="0" dirty="0">
                <a:solidFill>
                  <a:srgbClr val="2C2C2C"/>
                </a:solidFill>
                <a:effectLst/>
              </a:rPr>
              <a:t>​</a:t>
            </a:r>
            <a:r>
              <a:rPr lang="en-US" sz="2400" b="0" i="0" u="none" strike="noStrike" dirty="0" err="1">
                <a:solidFill>
                  <a:srgbClr val="2C2C2C"/>
                </a:solidFill>
                <a:effectLst/>
                <a:hlinkClick r:id="rId9"/>
              </a:rPr>
              <a:t>Playcentre</a:t>
            </a:r>
            <a:r>
              <a:rPr lang="en-US" sz="2400" b="0" i="0" u="none" strike="noStrike" dirty="0">
                <a:solidFill>
                  <a:srgbClr val="2C2C2C"/>
                </a:solidFill>
                <a:effectLst/>
                <a:hlinkClick r:id="rId9"/>
              </a:rPr>
              <a:t> Planning Ideas Facebook Group</a:t>
            </a:r>
            <a:r>
              <a:rPr lang="en-US" sz="2400" b="0" i="0" dirty="0">
                <a:solidFill>
                  <a:srgbClr val="2C2C2C"/>
                </a:solidFill>
                <a:effectLst/>
                <a:hlinkClick r:id="rId9"/>
              </a:rPr>
              <a:t>​</a:t>
            </a:r>
            <a:endParaRPr lang="en-US" sz="2400" b="0" i="0" dirty="0">
              <a:solidFill>
                <a:srgbClr val="2C2C2C"/>
              </a:solidFill>
              <a:effectLst/>
            </a:endParaRPr>
          </a:p>
          <a:p>
            <a:pPr algn="l" rtl="0" fontAlgn="base">
              <a:spcAft>
                <a:spcPts val="1200"/>
              </a:spcAft>
            </a:pPr>
            <a:r>
              <a:rPr lang="en-US" sz="2400" b="0" i="0" dirty="0">
                <a:solidFill>
                  <a:srgbClr val="2C2C2C"/>
                </a:solidFill>
                <a:effectLst/>
              </a:rPr>
              <a:t>​</a:t>
            </a:r>
            <a:r>
              <a:rPr lang="en-US" sz="2400" b="0" i="1" u="none" strike="noStrike" dirty="0">
                <a:solidFill>
                  <a:srgbClr val="2C2C2C"/>
                </a:solidFill>
                <a:effectLst/>
                <a:hlinkClick r:id="rId10"/>
              </a:rPr>
              <a:t>Te </a:t>
            </a:r>
            <a:r>
              <a:rPr lang="en-US" sz="2400" b="0" i="1" u="none" strike="noStrike" dirty="0" err="1">
                <a:solidFill>
                  <a:srgbClr val="2C2C2C"/>
                </a:solidFill>
                <a:effectLst/>
                <a:hlinkClick r:id="rId10"/>
              </a:rPr>
              <a:t>Whatu</a:t>
            </a:r>
            <a:r>
              <a:rPr lang="en-US" sz="2400" b="0" i="1" u="none" strike="noStrike" dirty="0">
                <a:solidFill>
                  <a:srgbClr val="2C2C2C"/>
                </a:solidFill>
                <a:effectLst/>
                <a:hlinkClick r:id="rId10"/>
              </a:rPr>
              <a:t> </a:t>
            </a:r>
            <a:r>
              <a:rPr lang="en-US" sz="2400" b="0" i="1" u="none" strike="noStrike" dirty="0" err="1">
                <a:solidFill>
                  <a:srgbClr val="2C2C2C"/>
                </a:solidFill>
                <a:effectLst/>
                <a:hlinkClick r:id="rId10"/>
              </a:rPr>
              <a:t>Pōkeka</a:t>
            </a:r>
            <a:r>
              <a:rPr lang="en-US" sz="2400" b="0" i="0" u="none" strike="noStrike" dirty="0">
                <a:solidFill>
                  <a:srgbClr val="2C2C2C"/>
                </a:solidFill>
                <a:effectLst/>
                <a:hlinkClick r:id="rId10"/>
              </a:rPr>
              <a:t> | Kaupapa Māori Assessment for Learning</a:t>
            </a:r>
            <a:r>
              <a:rPr lang="en-US" sz="2400" b="0" i="0" dirty="0">
                <a:solidFill>
                  <a:srgbClr val="2C2C2C"/>
                </a:solidFill>
                <a:effectLst/>
                <a:hlinkClick r:id="rId10"/>
              </a:rPr>
              <a:t>​</a:t>
            </a:r>
            <a:endParaRPr lang="en-US" sz="2400" b="0" i="0" dirty="0">
              <a:solidFill>
                <a:srgbClr val="2C2C2C"/>
              </a:solidFill>
              <a:effectLst/>
            </a:endParaRPr>
          </a:p>
          <a:p>
            <a:pPr algn="l" rtl="0" fontAlgn="base">
              <a:spcAft>
                <a:spcPts val="1200"/>
              </a:spcAft>
            </a:pPr>
            <a:r>
              <a:rPr lang="en-US" sz="2400" b="0" i="0" dirty="0">
                <a:solidFill>
                  <a:srgbClr val="2C2C2C"/>
                </a:solidFill>
                <a:effectLst/>
                <a:hlinkClick r:id="rId11"/>
              </a:rPr>
              <a:t>​</a:t>
            </a:r>
            <a:r>
              <a:rPr lang="en-US" sz="2400" b="0" i="1" u="none" strike="noStrike" dirty="0">
                <a:solidFill>
                  <a:srgbClr val="2C2C2C"/>
                </a:solidFill>
                <a:effectLst/>
                <a:hlinkClick r:id="rId11"/>
              </a:rPr>
              <a:t>Licensing Criteria for Centre-based Services</a:t>
            </a:r>
            <a:r>
              <a:rPr lang="en-US" sz="2400" b="0" i="0" u="none" strike="noStrike" dirty="0">
                <a:solidFill>
                  <a:srgbClr val="2C2C2C"/>
                </a:solidFill>
                <a:effectLst/>
              </a:rPr>
              <a:t> – C1 – C13</a:t>
            </a:r>
            <a:endParaRPr lang="en-US" sz="2400" b="0" i="0" dirty="0">
              <a:solidFill>
                <a:srgbClr val="2C2C2C"/>
              </a:solidFill>
              <a:effectLst/>
            </a:endParaRPr>
          </a:p>
          <a:p>
            <a:pPr algn="l" rtl="0" fontAlgn="base">
              <a:spcAft>
                <a:spcPts val="1200"/>
              </a:spcAft>
            </a:pPr>
            <a:r>
              <a:rPr lang="en-US" sz="2400" dirty="0" err="1">
                <a:cs typeface="Calibri"/>
              </a:rPr>
              <a:t>Playcentre</a:t>
            </a:r>
            <a:r>
              <a:rPr lang="en-US" sz="2400" dirty="0">
                <a:cs typeface="Calibri"/>
              </a:rPr>
              <a:t> Education – B401/PE1 Kia </a:t>
            </a:r>
            <a:r>
              <a:rPr lang="en-US" sz="2400" dirty="0" err="1">
                <a:cs typeface="Calibri"/>
              </a:rPr>
              <a:t>Tākaro</a:t>
            </a:r>
            <a:r>
              <a:rPr lang="en-US" sz="2400" dirty="0">
                <a:cs typeface="Calibri"/>
              </a:rPr>
              <a:t>, C406/PL3 Enriching children’s learning</a:t>
            </a:r>
          </a:p>
          <a:p>
            <a:pPr>
              <a:spcAft>
                <a:spcPts val="1200"/>
              </a:spcAft>
            </a:pPr>
            <a:r>
              <a:rPr lang="en-US" sz="2400" dirty="0" err="1">
                <a:cs typeface="Calibri"/>
              </a:rPr>
              <a:t>Kaihononga</a:t>
            </a:r>
            <a:r>
              <a:rPr lang="en-US" sz="2400" dirty="0">
                <a:cs typeface="Calibri"/>
              </a:rPr>
              <a:t> Māori, Centre Advisors, PLD Team</a:t>
            </a:r>
          </a:p>
        </p:txBody>
      </p:sp>
      <p:pic>
        <p:nvPicPr>
          <p:cNvPr id="4" name="More information">
            <a:hlinkClick r:id="" action="ppaction://media"/>
            <a:extLst>
              <a:ext uri="{FF2B5EF4-FFF2-40B4-BE49-F238E27FC236}">
                <a16:creationId xmlns:a16="http://schemas.microsoft.com/office/drawing/2014/main" id="{117EB59B-D1B3-440C-DB96-F057862441A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28593" y="5539040"/>
            <a:ext cx="487363" cy="487363"/>
          </a:xfrm>
          <a:prstGeom prst="rect">
            <a:avLst/>
          </a:prstGeom>
        </p:spPr>
      </p:pic>
    </p:spTree>
    <p:extLst>
      <p:ext uri="{BB962C8B-B14F-4D97-AF65-F5344CB8AC3E}">
        <p14:creationId xmlns:p14="http://schemas.microsoft.com/office/powerpoint/2010/main" val="2151809285"/>
      </p:ext>
    </p:extLst>
  </p:cSld>
  <p:clrMapOvr>
    <a:masterClrMapping/>
  </p:clrMapOvr>
  <mc:AlternateContent xmlns:mc="http://schemas.openxmlformats.org/markup-compatibility/2006" xmlns:p14="http://schemas.microsoft.com/office/powerpoint/2010/main">
    <mc:Choice Requires="p14">
      <p:transition spd="slow" p14:dur="2000" advTm="61588"/>
    </mc:Choice>
    <mc:Fallback xmlns="">
      <p:transition spd="slow" advTm="61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6D1D311-D2EE-66C0-5769-6CCCA6F4F5B2}"/>
              </a:ext>
            </a:extLst>
          </p:cNvPr>
          <p:cNvSpPr>
            <a:spLocks noGrp="1"/>
          </p:cNvSpPr>
          <p:nvPr>
            <p:ph sz="half" idx="2"/>
          </p:nvPr>
        </p:nvSpPr>
        <p:spPr>
          <a:xfrm>
            <a:off x="6172200" y="966951"/>
            <a:ext cx="5181600" cy="4129019"/>
          </a:xfrm>
        </p:spPr>
        <p:txBody>
          <a:bodyPr/>
          <a:lstStyle/>
          <a:p>
            <a:pPr marL="0" indent="0" algn="ctr">
              <a:buNone/>
            </a:pPr>
            <a:r>
              <a:rPr lang="en-US" dirty="0"/>
              <a:t>He kai </a:t>
            </a:r>
            <a:r>
              <a:rPr lang="en-US" dirty="0" err="1"/>
              <a:t>kei</a:t>
            </a:r>
            <a:r>
              <a:rPr lang="en-US" dirty="0"/>
              <a:t> </a:t>
            </a:r>
            <a:r>
              <a:rPr lang="en-US" dirty="0" err="1"/>
              <a:t>āku</a:t>
            </a:r>
            <a:r>
              <a:rPr lang="en-US" dirty="0"/>
              <a:t> </a:t>
            </a:r>
            <a:r>
              <a:rPr lang="en-US" dirty="0" err="1"/>
              <a:t>ringa</a:t>
            </a:r>
            <a:endParaRPr lang="en-US" dirty="0"/>
          </a:p>
          <a:p>
            <a:pPr marL="0" indent="0" algn="ctr">
              <a:buNone/>
            </a:pPr>
            <a:r>
              <a:rPr lang="en-US" i="1" dirty="0"/>
              <a:t>There is food at the end of my hands</a:t>
            </a:r>
          </a:p>
          <a:p>
            <a:pPr marL="0" indent="0" algn="ctr">
              <a:buNone/>
            </a:pPr>
            <a:endParaRPr lang="en-US" i="1" dirty="0"/>
          </a:p>
          <a:p>
            <a:pPr marL="0" indent="0" algn="ctr">
              <a:buNone/>
            </a:pPr>
            <a:r>
              <a:rPr lang="en-US" dirty="0"/>
              <a:t>Thank you for taking the time to participate in this workshop.</a:t>
            </a:r>
          </a:p>
          <a:p>
            <a:pPr marL="0" indent="0" algn="ctr">
              <a:buNone/>
            </a:pPr>
            <a:r>
              <a:rPr lang="en-US" dirty="0"/>
              <a:t>Good luck in your role supporting curriculum.</a:t>
            </a:r>
          </a:p>
        </p:txBody>
      </p:sp>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16" name="Content Placeholder 15" descr="A picture containing text, child, bedroom, family&#10;&#10;Description automatically generated">
            <a:extLst>
              <a:ext uri="{FF2B5EF4-FFF2-40B4-BE49-F238E27FC236}">
                <a16:creationId xmlns:a16="http://schemas.microsoft.com/office/drawing/2014/main" id="{FDDE7970-F8E5-4DF5-051F-56EC59648CB2}"/>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722050" y="1261241"/>
            <a:ext cx="4977183" cy="3318122"/>
          </a:xfrm>
        </p:spPr>
      </p:pic>
      <p:pic>
        <p:nvPicPr>
          <p:cNvPr id="2" name="Picture 1">
            <a:extLst>
              <a:ext uri="{FF2B5EF4-FFF2-40B4-BE49-F238E27FC236}">
                <a16:creationId xmlns:a16="http://schemas.microsoft.com/office/drawing/2014/main" id="{4853AE40-9D22-094A-4F68-3F4EE46C87D3}"/>
              </a:ext>
            </a:extLst>
          </p:cNvPr>
          <p:cNvPicPr>
            <a:picLocks noChangeAspect="1"/>
          </p:cNvPicPr>
          <p:nvPr/>
        </p:nvPicPr>
        <p:blipFill>
          <a:blip r:embed="rId7"/>
          <a:stretch>
            <a:fillRect/>
          </a:stretch>
        </p:blipFill>
        <p:spPr>
          <a:xfrm>
            <a:off x="722050" y="6064455"/>
            <a:ext cx="2194750" cy="548688"/>
          </a:xfrm>
          <a:prstGeom prst="rect">
            <a:avLst/>
          </a:prstGeom>
        </p:spPr>
      </p:pic>
      <p:pic>
        <p:nvPicPr>
          <p:cNvPr id="3" name="Thank you">
            <a:hlinkClick r:id="" action="ppaction://media"/>
            <a:extLst>
              <a:ext uri="{FF2B5EF4-FFF2-40B4-BE49-F238E27FC236}">
                <a16:creationId xmlns:a16="http://schemas.microsoft.com/office/drawing/2014/main" id="{FF19B782-85C9-CD4B-15B1-60FB7E7E16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30829" y="5891049"/>
            <a:ext cx="487363" cy="487363"/>
          </a:xfrm>
          <a:prstGeom prst="rect">
            <a:avLst/>
          </a:prstGeom>
        </p:spPr>
      </p:pic>
    </p:spTree>
    <p:extLst>
      <p:ext uri="{BB962C8B-B14F-4D97-AF65-F5344CB8AC3E}">
        <p14:creationId xmlns:p14="http://schemas.microsoft.com/office/powerpoint/2010/main" val="440568367"/>
      </p:ext>
    </p:extLst>
  </p:cSld>
  <p:clrMapOvr>
    <a:masterClrMapping/>
  </p:clrMapOvr>
  <mc:AlternateContent xmlns:mc="http://schemas.openxmlformats.org/markup-compatibility/2006" xmlns:p14="http://schemas.microsoft.com/office/powerpoint/2010/main">
    <mc:Choice Requires="p14">
      <p:transition spd="slow" p14:dur="2000" advTm="16751"/>
    </mc:Choice>
    <mc:Fallback xmlns="">
      <p:transition spd="slow" advTm="1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97395"/>
            <a:ext cx="10515600" cy="1325563"/>
          </a:xfrm>
        </p:spPr>
        <p:txBody>
          <a:bodyPr>
            <a:normAutofit/>
          </a:bodyPr>
          <a:lstStyle/>
          <a:p>
            <a:r>
              <a:rPr lang="en-NZ" sz="3400" b="1">
                <a:solidFill>
                  <a:schemeClr val="bg1">
                    <a:lumMod val="50000"/>
                  </a:schemeClr>
                </a:solidFill>
                <a:latin typeface="+mn-lt"/>
              </a:rPr>
              <a:t>Workshop outline</a:t>
            </a:r>
          </a:p>
        </p:txBody>
      </p:sp>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6" name="Content Placeholder 5">
            <a:extLst>
              <a:ext uri="{FF2B5EF4-FFF2-40B4-BE49-F238E27FC236}">
                <a16:creationId xmlns:a16="http://schemas.microsoft.com/office/drawing/2014/main" id="{DF8E1B0F-BE6D-FD65-F06B-2A1F595E9AAE}"/>
              </a:ext>
            </a:extLst>
          </p:cNvPr>
          <p:cNvSpPr>
            <a:spLocks noGrp="1"/>
          </p:cNvSpPr>
          <p:nvPr>
            <p:ph idx="1"/>
          </p:nvPr>
        </p:nvSpPr>
        <p:spPr>
          <a:xfrm>
            <a:off x="823823" y="1197667"/>
            <a:ext cx="10515600" cy="4907392"/>
          </a:xfrm>
        </p:spPr>
        <p:txBody>
          <a:bodyPr vert="horz" lIns="91440" tIns="45720" rIns="91440" bIns="45720" rtlCol="0" anchor="t">
            <a:normAutofit/>
          </a:bodyPr>
          <a:lstStyle/>
          <a:p>
            <a:r>
              <a:rPr lang="en-US">
                <a:ea typeface="+mn-lt"/>
                <a:cs typeface="+mn-lt"/>
              </a:rPr>
              <a:t>Curriculum leadership</a:t>
            </a:r>
          </a:p>
          <a:p>
            <a:r>
              <a:rPr lang="en-US">
                <a:ea typeface="+mn-lt"/>
                <a:cs typeface="+mn-lt"/>
              </a:rPr>
              <a:t>Curriculum in Playcentre</a:t>
            </a:r>
            <a:endParaRPr lang="en-US">
              <a:cs typeface="Calibri"/>
            </a:endParaRPr>
          </a:p>
          <a:p>
            <a:r>
              <a:rPr lang="en-US">
                <a:cs typeface="Calibri"/>
              </a:rPr>
              <a:t>Planning, assessment and evaluation</a:t>
            </a:r>
            <a:endParaRPr lang="en-US"/>
          </a:p>
          <a:p>
            <a:r>
              <a:rPr lang="en-US">
                <a:cs typeface="Calibri"/>
              </a:rPr>
              <a:t>Curriculum design cycle</a:t>
            </a:r>
          </a:p>
          <a:p>
            <a:r>
              <a:rPr lang="en-US">
                <a:cs typeface="Calibri"/>
              </a:rPr>
              <a:t>Putting it in to action</a:t>
            </a:r>
          </a:p>
          <a:p>
            <a:r>
              <a:rPr lang="en-US">
                <a:cs typeface="Calibri"/>
              </a:rPr>
              <a:t>Curriculum and Internal Evaluation</a:t>
            </a:r>
            <a:endParaRPr lang="en-US"/>
          </a:p>
          <a:p>
            <a:r>
              <a:rPr lang="en-US"/>
              <a:t>More information</a:t>
            </a:r>
            <a:endParaRPr lang="en-US">
              <a:cs typeface="Calibri"/>
            </a:endParaRPr>
          </a:p>
        </p:txBody>
      </p:sp>
      <p:pic>
        <p:nvPicPr>
          <p:cNvPr id="3" name="Content Placeholder 6" descr="A close up of a logo&#10;&#10;Description automatically generated">
            <a:extLst>
              <a:ext uri="{FF2B5EF4-FFF2-40B4-BE49-F238E27FC236}">
                <a16:creationId xmlns:a16="http://schemas.microsoft.com/office/drawing/2014/main" id="{946BDBFD-505C-D6A6-2F6F-F07578A795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pic>
        <p:nvPicPr>
          <p:cNvPr id="10" name="Workshop outline">
            <a:hlinkClick r:id="" action="ppaction://media"/>
            <a:extLst>
              <a:ext uri="{FF2B5EF4-FFF2-40B4-BE49-F238E27FC236}">
                <a16:creationId xmlns:a16="http://schemas.microsoft.com/office/drawing/2014/main" id="{E3AECFF4-63CE-993E-919A-EED4ECBFC8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55712" y="4854299"/>
            <a:ext cx="487363" cy="487363"/>
          </a:xfrm>
          <a:prstGeom prst="rect">
            <a:avLst/>
          </a:prstGeom>
        </p:spPr>
      </p:pic>
    </p:spTree>
    <p:extLst>
      <p:ext uri="{BB962C8B-B14F-4D97-AF65-F5344CB8AC3E}">
        <p14:creationId xmlns:p14="http://schemas.microsoft.com/office/powerpoint/2010/main" val="624458321"/>
      </p:ext>
    </p:extLst>
  </p:cSld>
  <p:clrMapOvr>
    <a:masterClrMapping/>
  </p:clrMapOvr>
  <mc:AlternateContent xmlns:mc="http://schemas.openxmlformats.org/markup-compatibility/2006" xmlns:p14="http://schemas.microsoft.com/office/powerpoint/2010/main">
    <mc:Choice Requires="p14">
      <p:transition spd="slow" p14:dur="2000" advTm="38276"/>
    </mc:Choice>
    <mc:Fallback xmlns="">
      <p:transition spd="slow" advTm="3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31956"/>
            <a:ext cx="10515600" cy="1325563"/>
          </a:xfrm>
        </p:spPr>
        <p:txBody>
          <a:bodyPr>
            <a:normAutofit/>
          </a:bodyPr>
          <a:lstStyle/>
          <a:p>
            <a:r>
              <a:rPr lang="en-NZ" sz="3400" b="1" dirty="0">
                <a:solidFill>
                  <a:schemeClr val="bg1">
                    <a:lumMod val="50000"/>
                  </a:schemeClr>
                </a:solidFill>
                <a:latin typeface="+mn-lt"/>
              </a:rPr>
              <a:t>Curriculum leadership</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1293607"/>
            <a:ext cx="6410899" cy="4528612"/>
          </a:xfrm>
          <a:prstGeom prst="rect">
            <a:avLst/>
          </a:prstGeom>
        </p:spPr>
        <p:txBody>
          <a:bodyPr wrap="square" lIns="91440" tIns="45720" rIns="91440" bIns="45720" anchor="t">
            <a:spAutoFit/>
          </a:bodyPr>
          <a:lstStyle/>
          <a:p>
            <a:pPr marL="285750" indent="-285750">
              <a:spcAft>
                <a:spcPts val="1200"/>
              </a:spcAft>
              <a:buFont typeface="Arial"/>
              <a:buChar char="•"/>
            </a:pPr>
            <a:r>
              <a:rPr lang="en-US" sz="2400" dirty="0" err="1">
                <a:ea typeface="+mn-lt"/>
                <a:cs typeface="+mn-lt"/>
              </a:rPr>
              <a:t>Playcentre</a:t>
            </a:r>
            <a:r>
              <a:rPr lang="en-US" sz="2400" dirty="0">
                <a:ea typeface="+mn-lt"/>
                <a:cs typeface="+mn-lt"/>
              </a:rPr>
              <a:t> is a </a:t>
            </a:r>
            <a:r>
              <a:rPr lang="en-US" sz="2400" dirty="0" err="1">
                <a:ea typeface="+mn-lt"/>
                <a:cs typeface="+mn-lt"/>
              </a:rPr>
              <a:t>whānau</a:t>
            </a:r>
            <a:r>
              <a:rPr lang="en-US" sz="2400" dirty="0">
                <a:ea typeface="+mn-lt"/>
                <a:cs typeface="+mn-lt"/>
              </a:rPr>
              <a:t>-led early learning service</a:t>
            </a:r>
            <a:endParaRPr lang="en-US" sz="2400" dirty="0">
              <a:cs typeface="Calibri"/>
            </a:endParaRPr>
          </a:p>
          <a:p>
            <a:pPr marL="285750" indent="-285750">
              <a:spcAft>
                <a:spcPts val="1200"/>
              </a:spcAft>
              <a:buFont typeface="Arial"/>
              <a:buChar char="•"/>
            </a:pPr>
            <a:r>
              <a:rPr lang="en-US" sz="2400" dirty="0"/>
              <a:t>We work together to support the well-being and learning of all </a:t>
            </a:r>
            <a:r>
              <a:rPr lang="en-US" sz="2400" dirty="0" err="1"/>
              <a:t>tamariki</a:t>
            </a:r>
            <a:endParaRPr lang="en-US" sz="2400" dirty="0">
              <a:ea typeface="+mn-lt"/>
              <a:cs typeface="+mn-lt"/>
            </a:endParaRPr>
          </a:p>
          <a:p>
            <a:pPr marL="285750" indent="-285750">
              <a:spcAft>
                <a:spcPts val="1200"/>
              </a:spcAft>
              <a:buFont typeface="Arial"/>
              <a:buChar char="•"/>
            </a:pPr>
            <a:r>
              <a:rPr lang="en-US" sz="2400" dirty="0">
                <a:cs typeface="Calibri"/>
              </a:rPr>
              <a:t>A curriculum lead is called many different things and is often supported by a curriculum team</a:t>
            </a:r>
          </a:p>
          <a:p>
            <a:pPr marL="285750" indent="-285750">
              <a:spcAft>
                <a:spcPts val="1200"/>
              </a:spcAft>
              <a:buFont typeface="Arial"/>
              <a:buChar char="•"/>
            </a:pPr>
            <a:r>
              <a:rPr lang="en-US" sz="2400" dirty="0"/>
              <a:t>Curriculum leadership ensures processes are in place to support every child’s learning and to support </a:t>
            </a:r>
            <a:r>
              <a:rPr lang="en-US" sz="2400" dirty="0" err="1"/>
              <a:t>Playcentre</a:t>
            </a:r>
            <a:r>
              <a:rPr lang="en-US" sz="2400" dirty="0"/>
              <a:t> </a:t>
            </a:r>
            <a:r>
              <a:rPr lang="en-US" sz="2400" dirty="0" err="1"/>
              <a:t>whānau</a:t>
            </a:r>
            <a:r>
              <a:rPr lang="en-US" sz="2400" dirty="0"/>
              <a:t> as </a:t>
            </a:r>
            <a:r>
              <a:rPr lang="en-US" sz="2400" dirty="0" err="1"/>
              <a:t>kaiako</a:t>
            </a:r>
            <a:endParaRPr lang="en-US" sz="2400" dirty="0">
              <a:cs typeface="Calibri"/>
            </a:endParaRPr>
          </a:p>
          <a:p>
            <a:pPr marL="342900" indent="-342900">
              <a:lnSpc>
                <a:spcPct val="150000"/>
              </a:lnSpc>
              <a:spcAft>
                <a:spcPts val="1200"/>
              </a:spcAft>
              <a:buFontTx/>
              <a:buAutoNum type="arabicPeriod"/>
            </a:pPr>
            <a:endParaRPr lang="en-US" sz="2400" dirty="0">
              <a:cs typeface="Calibri"/>
            </a:endParaRPr>
          </a:p>
        </p:txBody>
      </p:sp>
      <p:pic>
        <p:nvPicPr>
          <p:cNvPr id="6" name="Picture 5" descr="A picture containing person, outdoor, food, grass&#10;&#10;Description automatically generated">
            <a:extLst>
              <a:ext uri="{FF2B5EF4-FFF2-40B4-BE49-F238E27FC236}">
                <a16:creationId xmlns:a16="http://schemas.microsoft.com/office/drawing/2014/main" id="{BC2C8934-B574-4FFA-9C61-9242C96B3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8251" y="1494877"/>
            <a:ext cx="4282332" cy="2854888"/>
          </a:xfrm>
          <a:prstGeom prst="rect">
            <a:avLst/>
          </a:prstGeom>
        </p:spPr>
      </p:pic>
      <p:pic>
        <p:nvPicPr>
          <p:cNvPr id="5" name="Curriculum leadership">
            <a:hlinkClick r:id="" action="ppaction://media"/>
            <a:extLst>
              <a:ext uri="{FF2B5EF4-FFF2-40B4-BE49-F238E27FC236}">
                <a16:creationId xmlns:a16="http://schemas.microsoft.com/office/drawing/2014/main" id="{29A474AD-2B5D-5D27-2E04-03B52D5706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35219" y="4827590"/>
            <a:ext cx="487363" cy="487363"/>
          </a:xfrm>
          <a:prstGeom prst="rect">
            <a:avLst/>
          </a:prstGeom>
        </p:spPr>
      </p:pic>
    </p:spTree>
    <p:extLst>
      <p:ext uri="{BB962C8B-B14F-4D97-AF65-F5344CB8AC3E}">
        <p14:creationId xmlns:p14="http://schemas.microsoft.com/office/powerpoint/2010/main" val="522088733"/>
      </p:ext>
    </p:extLst>
  </p:cSld>
  <p:clrMapOvr>
    <a:masterClrMapping/>
  </p:clrMapOvr>
  <mc:AlternateContent xmlns:mc="http://schemas.openxmlformats.org/markup-compatibility/2006" xmlns:p14="http://schemas.microsoft.com/office/powerpoint/2010/main">
    <mc:Choice Requires="p14">
      <p:transition spd="slow" p14:dur="2000" advTm="65722"/>
    </mc:Choice>
    <mc:Fallback xmlns="">
      <p:transition spd="slow" advTm="6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428292" y="470224"/>
            <a:ext cx="2462049" cy="1463676"/>
          </a:xfrm>
        </p:spPr>
        <p:txBody>
          <a:bodyPr>
            <a:normAutofit fontScale="90000"/>
          </a:bodyPr>
          <a:lstStyle/>
          <a:p>
            <a:r>
              <a:rPr lang="en-NZ" sz="3400" b="1">
                <a:solidFill>
                  <a:schemeClr val="bg1">
                    <a:lumMod val="50000"/>
                  </a:schemeClr>
                </a:solidFill>
                <a:latin typeface="+mn-lt"/>
              </a:rPr>
              <a:t>Role of the curriculum lead</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E4CD1C32-4F0A-4B5E-A608-C684C214E7C4}"/>
              </a:ext>
            </a:extLst>
          </p:cNvPr>
          <p:cNvGraphicFramePr/>
          <p:nvPr>
            <p:extLst>
              <p:ext uri="{D42A27DB-BD31-4B8C-83A1-F6EECF244321}">
                <p14:modId xmlns:p14="http://schemas.microsoft.com/office/powerpoint/2010/main" val="1372758187"/>
              </p:ext>
            </p:extLst>
          </p:nvPr>
        </p:nvGraphicFramePr>
        <p:xfrm>
          <a:off x="2681417" y="294289"/>
          <a:ext cx="9013092" cy="56506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Role of curriculum lead">
            <a:hlinkClick r:id="" action="ppaction://media"/>
            <a:extLst>
              <a:ext uri="{FF2B5EF4-FFF2-40B4-BE49-F238E27FC236}">
                <a16:creationId xmlns:a16="http://schemas.microsoft.com/office/drawing/2014/main" id="{4AE1A980-C0A2-EA2A-A13B-C1DAD01D3F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35219" y="5497824"/>
            <a:ext cx="487363" cy="487363"/>
          </a:xfrm>
          <a:prstGeom prst="rect">
            <a:avLst/>
          </a:prstGeom>
        </p:spPr>
      </p:pic>
    </p:spTree>
    <p:extLst>
      <p:ext uri="{BB962C8B-B14F-4D97-AF65-F5344CB8AC3E}">
        <p14:creationId xmlns:p14="http://schemas.microsoft.com/office/powerpoint/2010/main" val="2727242161"/>
      </p:ext>
    </p:extLst>
  </p:cSld>
  <p:clrMapOvr>
    <a:masterClrMapping/>
  </p:clrMapOvr>
  <mc:AlternateContent xmlns:mc="http://schemas.openxmlformats.org/markup-compatibility/2006" xmlns:p14="http://schemas.microsoft.com/office/powerpoint/2010/main">
    <mc:Choice Requires="p14">
      <p:transition spd="slow" p14:dur="2000" advTm="77262"/>
    </mc:Choice>
    <mc:Fallback xmlns="">
      <p:transition spd="slow" advTm="7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306890" y="115126"/>
            <a:ext cx="2729925" cy="1973166"/>
          </a:xfrm>
        </p:spPr>
        <p:txBody>
          <a:bodyPr>
            <a:normAutofit/>
          </a:bodyPr>
          <a:lstStyle/>
          <a:p>
            <a:r>
              <a:rPr lang="en-NZ" sz="3400" b="1" dirty="0">
                <a:solidFill>
                  <a:schemeClr val="bg1">
                    <a:lumMod val="50000"/>
                  </a:schemeClr>
                </a:solidFill>
                <a:latin typeface="+mn-lt"/>
              </a:rPr>
              <a:t>Skills and competencies</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E4CD1C32-4F0A-4B5E-A608-C684C214E7C4}"/>
              </a:ext>
            </a:extLst>
          </p:cNvPr>
          <p:cNvGraphicFramePr/>
          <p:nvPr>
            <p:extLst>
              <p:ext uri="{D42A27DB-BD31-4B8C-83A1-F6EECF244321}">
                <p14:modId xmlns:p14="http://schemas.microsoft.com/office/powerpoint/2010/main" val="2791604356"/>
              </p:ext>
            </p:extLst>
          </p:nvPr>
        </p:nvGraphicFramePr>
        <p:xfrm>
          <a:off x="3274541" y="399330"/>
          <a:ext cx="8419967" cy="52353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Skills and competencies">
            <a:hlinkClick r:id="" action="ppaction://media"/>
            <a:extLst>
              <a:ext uri="{FF2B5EF4-FFF2-40B4-BE49-F238E27FC236}">
                <a16:creationId xmlns:a16="http://schemas.microsoft.com/office/drawing/2014/main" id="{32EB85C4-155F-297A-6A6A-9213C7ECB20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879108" y="5634681"/>
            <a:ext cx="487363" cy="487363"/>
          </a:xfrm>
          <a:prstGeom prst="rect">
            <a:avLst/>
          </a:prstGeom>
        </p:spPr>
      </p:pic>
    </p:spTree>
    <p:extLst>
      <p:ext uri="{BB962C8B-B14F-4D97-AF65-F5344CB8AC3E}">
        <p14:creationId xmlns:p14="http://schemas.microsoft.com/office/powerpoint/2010/main" val="2487242194"/>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143557"/>
            <a:ext cx="10515600" cy="1325563"/>
          </a:xfrm>
        </p:spPr>
        <p:txBody>
          <a:bodyPr>
            <a:normAutofit/>
          </a:bodyPr>
          <a:lstStyle/>
          <a:p>
            <a:r>
              <a:rPr lang="en-NZ" sz="3400" b="1" dirty="0">
                <a:solidFill>
                  <a:schemeClr val="bg1">
                    <a:lumMod val="50000"/>
                  </a:schemeClr>
                </a:solidFill>
                <a:latin typeface="+mn-lt"/>
              </a:rPr>
              <a:t>Curriculum in Playcentre</a:t>
            </a:r>
          </a:p>
        </p:txBody>
      </p:sp>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8" name="Content Placeholder 7">
            <a:extLst>
              <a:ext uri="{FF2B5EF4-FFF2-40B4-BE49-F238E27FC236}">
                <a16:creationId xmlns:a16="http://schemas.microsoft.com/office/drawing/2014/main" id="{0E1AECBF-7B87-ADCB-99F7-43A443D7FBBC}"/>
              </a:ext>
            </a:extLst>
          </p:cNvPr>
          <p:cNvSpPr>
            <a:spLocks noGrp="1"/>
          </p:cNvSpPr>
          <p:nvPr>
            <p:ph sz="half" idx="1"/>
          </p:nvPr>
        </p:nvSpPr>
        <p:spPr>
          <a:xfrm>
            <a:off x="838200" y="1348222"/>
            <a:ext cx="7642490" cy="4584921"/>
          </a:xfrm>
        </p:spPr>
        <p:txBody>
          <a:bodyPr vert="horz" lIns="91440" tIns="45720" rIns="91440" bIns="45720" rtlCol="0" anchor="t">
            <a:noAutofit/>
          </a:bodyPr>
          <a:lstStyle/>
          <a:p>
            <a:pPr marL="285750" indent="-285750">
              <a:lnSpc>
                <a:spcPct val="100000"/>
              </a:lnSpc>
              <a:spcBef>
                <a:spcPts val="0"/>
              </a:spcBef>
              <a:spcAft>
                <a:spcPts val="3000"/>
              </a:spcAft>
              <a:buFont typeface="Arial,Sans-Serif" panose="020B0604020202020204" pitchFamily="34" charset="0"/>
            </a:pPr>
            <a:r>
              <a:rPr lang="en-US" dirty="0">
                <a:cs typeface="Calibri"/>
              </a:rPr>
              <a:t>Te Whāriki is the national early learning curriculum in Aotearoa</a:t>
            </a:r>
            <a:endParaRPr lang="en-US" dirty="0">
              <a:ea typeface="+mn-lt"/>
              <a:cs typeface="+mn-lt"/>
            </a:endParaRPr>
          </a:p>
          <a:p>
            <a:pPr marL="285750" indent="-285750">
              <a:lnSpc>
                <a:spcPct val="100000"/>
              </a:lnSpc>
              <a:spcBef>
                <a:spcPts val="0"/>
              </a:spcBef>
              <a:spcAft>
                <a:spcPts val="3000"/>
              </a:spcAft>
              <a:buFont typeface="Arial,Sans-Serif" panose="020B0604020202020204" pitchFamily="34" charset="0"/>
            </a:pPr>
            <a:r>
              <a:rPr lang="en-US" dirty="0">
                <a:ea typeface="+mn-lt"/>
                <a:cs typeface="+mn-lt"/>
              </a:rPr>
              <a:t>All licensed Early Childhood Education (ECE) services follow Te Whāriki</a:t>
            </a:r>
          </a:p>
          <a:p>
            <a:pPr marL="285750" indent="-285750">
              <a:lnSpc>
                <a:spcPct val="100000"/>
              </a:lnSpc>
              <a:spcBef>
                <a:spcPts val="0"/>
              </a:spcBef>
              <a:spcAft>
                <a:spcPts val="3000"/>
              </a:spcAft>
              <a:buFont typeface="Arial,Sans-Serif" panose="020B0604020202020204" pitchFamily="34" charset="0"/>
            </a:pPr>
            <a:r>
              <a:rPr lang="en-US" dirty="0">
                <a:ea typeface="+mn-lt"/>
                <a:cs typeface="+mn-lt"/>
              </a:rPr>
              <a:t>Te Whāriki provides the framework on which each ECE implements their own local curriculum</a:t>
            </a:r>
            <a:endParaRPr lang="en-US" i="1" dirty="0">
              <a:ea typeface="+mn-lt"/>
              <a:cs typeface="+mn-lt"/>
            </a:endParaRPr>
          </a:p>
        </p:txBody>
      </p:sp>
      <p:pic>
        <p:nvPicPr>
          <p:cNvPr id="3" name="Picture 5" descr="Background pattern&#10;&#10;Description automatically generated">
            <a:extLst>
              <a:ext uri="{FF2B5EF4-FFF2-40B4-BE49-F238E27FC236}">
                <a16:creationId xmlns:a16="http://schemas.microsoft.com/office/drawing/2014/main" id="{E6DAC6AC-D5E6-6E75-0A70-70364AA4A40A}"/>
              </a:ext>
            </a:extLst>
          </p:cNvPr>
          <p:cNvPicPr>
            <a:picLocks noChangeAspect="1"/>
          </p:cNvPicPr>
          <p:nvPr/>
        </p:nvPicPr>
        <p:blipFill>
          <a:blip r:embed="rId6"/>
          <a:stretch>
            <a:fillRect/>
          </a:stretch>
        </p:blipFill>
        <p:spPr>
          <a:xfrm>
            <a:off x="8922582" y="1375143"/>
            <a:ext cx="2228028" cy="3133929"/>
          </a:xfrm>
          <a:prstGeom prst="rect">
            <a:avLst/>
          </a:prstGeom>
        </p:spPr>
      </p:pic>
      <p:pic>
        <p:nvPicPr>
          <p:cNvPr id="4" name="Content Placeholder 6" descr="A close up of a logo&#10;&#10;Description automatically generated">
            <a:extLst>
              <a:ext uri="{FF2B5EF4-FFF2-40B4-BE49-F238E27FC236}">
                <a16:creationId xmlns:a16="http://schemas.microsoft.com/office/drawing/2014/main" id="{F6B19322-BE3F-FA97-5AAF-B408232C77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pic>
        <p:nvPicPr>
          <p:cNvPr id="5" name="Curriculum in PC">
            <a:hlinkClick r:id="" action="ppaction://media"/>
            <a:extLst>
              <a:ext uri="{FF2B5EF4-FFF2-40B4-BE49-F238E27FC236}">
                <a16:creationId xmlns:a16="http://schemas.microsoft.com/office/drawing/2014/main" id="{9803991A-F709-5565-4779-7E86AE19BD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35219" y="5775926"/>
            <a:ext cx="487363" cy="487363"/>
          </a:xfrm>
          <a:prstGeom prst="rect">
            <a:avLst/>
          </a:prstGeom>
        </p:spPr>
      </p:pic>
    </p:spTree>
    <p:extLst>
      <p:ext uri="{BB962C8B-B14F-4D97-AF65-F5344CB8AC3E}">
        <p14:creationId xmlns:p14="http://schemas.microsoft.com/office/powerpoint/2010/main" val="2852757684"/>
      </p:ext>
    </p:extLst>
  </p:cSld>
  <p:clrMapOvr>
    <a:masterClrMapping/>
  </p:clrMapOvr>
  <mc:AlternateContent xmlns:mc="http://schemas.openxmlformats.org/markup-compatibility/2006" xmlns:p14="http://schemas.microsoft.com/office/powerpoint/2010/main">
    <mc:Choice Requires="p14">
      <p:transition spd="slow" p14:dur="2000" advTm="35327"/>
    </mc:Choice>
    <mc:Fallback xmlns="">
      <p:transition spd="slow" advTm="3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231079"/>
            <a:ext cx="10515600" cy="1325563"/>
          </a:xfrm>
        </p:spPr>
        <p:txBody>
          <a:bodyPr>
            <a:normAutofit/>
          </a:bodyPr>
          <a:lstStyle/>
          <a:p>
            <a:r>
              <a:rPr lang="en-NZ" sz="3400" b="1" dirty="0">
                <a:solidFill>
                  <a:schemeClr val="bg1">
                    <a:lumMod val="50000"/>
                  </a:schemeClr>
                </a:solidFill>
                <a:latin typeface="+mn-lt"/>
              </a:rPr>
              <a:t>Curriculum in Playcentre</a:t>
            </a:r>
          </a:p>
        </p:txBody>
      </p:sp>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8" name="Content Placeholder 7">
            <a:extLst>
              <a:ext uri="{FF2B5EF4-FFF2-40B4-BE49-F238E27FC236}">
                <a16:creationId xmlns:a16="http://schemas.microsoft.com/office/drawing/2014/main" id="{0E1AECBF-7B87-ADCB-99F7-43A443D7FBBC}"/>
              </a:ext>
            </a:extLst>
          </p:cNvPr>
          <p:cNvSpPr>
            <a:spLocks noGrp="1"/>
          </p:cNvSpPr>
          <p:nvPr>
            <p:ph sz="half" idx="1"/>
          </p:nvPr>
        </p:nvSpPr>
        <p:spPr>
          <a:xfrm>
            <a:off x="838200" y="1222153"/>
            <a:ext cx="5793828" cy="4302796"/>
          </a:xfrm>
        </p:spPr>
        <p:txBody>
          <a:bodyPr vert="horz" lIns="91440" tIns="45720" rIns="91440" bIns="45720" rtlCol="0" anchor="t">
            <a:noAutofit/>
          </a:bodyPr>
          <a:lstStyle/>
          <a:p>
            <a:pPr>
              <a:lnSpc>
                <a:spcPct val="100000"/>
              </a:lnSpc>
              <a:spcBef>
                <a:spcPts val="0"/>
              </a:spcBef>
              <a:spcAft>
                <a:spcPts val="3000"/>
              </a:spcAft>
            </a:pPr>
            <a:r>
              <a:rPr lang="en-US" dirty="0">
                <a:ea typeface="+mn-lt"/>
                <a:cs typeface="+mn-lt"/>
              </a:rPr>
              <a:t>Local curriculum is "What matters here"</a:t>
            </a:r>
            <a:endParaRPr lang="en-US" dirty="0"/>
          </a:p>
          <a:p>
            <a:pPr>
              <a:lnSpc>
                <a:spcPct val="100000"/>
              </a:lnSpc>
              <a:spcBef>
                <a:spcPts val="0"/>
              </a:spcBef>
              <a:spcAft>
                <a:spcPts val="3000"/>
              </a:spcAft>
            </a:pPr>
            <a:r>
              <a:rPr lang="en-US" dirty="0">
                <a:ea typeface="+mn-lt"/>
                <a:cs typeface="+mn-lt"/>
              </a:rPr>
              <a:t>Local curriculum includes learning about your families, people and places in your area, modern and future perspectives, p</a:t>
            </a:r>
            <a:r>
              <a:rPr lang="mi-NZ" dirty="0">
                <a:ea typeface="+mn-lt"/>
                <a:cs typeface="+mn-lt"/>
              </a:rPr>
              <a:t>ū</a:t>
            </a:r>
            <a:r>
              <a:rPr lang="en-US" dirty="0" err="1">
                <a:ea typeface="+mn-lt"/>
                <a:cs typeface="+mn-lt"/>
              </a:rPr>
              <a:t>rākau</a:t>
            </a:r>
            <a:r>
              <a:rPr lang="en-US" dirty="0">
                <a:ea typeface="+mn-lt"/>
                <a:cs typeface="+mn-lt"/>
              </a:rPr>
              <a:t>, whenua, moana, iwi, marae and local cultures</a:t>
            </a:r>
            <a:endParaRPr lang="en-US" i="1" dirty="0">
              <a:ea typeface="+mn-lt"/>
              <a:cs typeface="+mn-lt"/>
            </a:endParaRPr>
          </a:p>
        </p:txBody>
      </p:sp>
      <p:pic>
        <p:nvPicPr>
          <p:cNvPr id="4" name="Content Placeholder 6" descr="A close up of a logo&#10;&#10;Description automatically generated">
            <a:extLst>
              <a:ext uri="{FF2B5EF4-FFF2-40B4-BE49-F238E27FC236}">
                <a16:creationId xmlns:a16="http://schemas.microsoft.com/office/drawing/2014/main" id="{A1F231F9-D409-DA80-FA53-F10D63809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pic>
        <p:nvPicPr>
          <p:cNvPr id="7" name="Picture 6" descr="A picture containing person, meal&#10;&#10;Description automatically generated">
            <a:extLst>
              <a:ext uri="{FF2B5EF4-FFF2-40B4-BE49-F238E27FC236}">
                <a16:creationId xmlns:a16="http://schemas.microsoft.com/office/drawing/2014/main" id="{3E7DAD38-B68D-4A39-2C5A-4AB84AACF8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0068" y="1681655"/>
            <a:ext cx="4383732" cy="2922488"/>
          </a:xfrm>
          <a:prstGeom prst="rect">
            <a:avLst/>
          </a:prstGeom>
        </p:spPr>
      </p:pic>
      <p:pic>
        <p:nvPicPr>
          <p:cNvPr id="3" name="Curriculum in PC ctd">
            <a:hlinkClick r:id="" action="ppaction://media"/>
            <a:extLst>
              <a:ext uri="{FF2B5EF4-FFF2-40B4-BE49-F238E27FC236}">
                <a16:creationId xmlns:a16="http://schemas.microsoft.com/office/drawing/2014/main" id="{FA61954A-B6AD-7873-01CE-CA0AFFF058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67945" y="5524949"/>
            <a:ext cx="487363" cy="487363"/>
          </a:xfrm>
          <a:prstGeom prst="rect">
            <a:avLst/>
          </a:prstGeom>
        </p:spPr>
      </p:pic>
    </p:spTree>
    <p:extLst>
      <p:ext uri="{BB962C8B-B14F-4D97-AF65-F5344CB8AC3E}">
        <p14:creationId xmlns:p14="http://schemas.microsoft.com/office/powerpoint/2010/main" val="820173883"/>
      </p:ext>
    </p:extLst>
  </p:cSld>
  <p:clrMapOvr>
    <a:masterClrMapping/>
  </p:clrMapOvr>
  <mc:AlternateContent xmlns:mc="http://schemas.openxmlformats.org/markup-compatibility/2006" xmlns:p14="http://schemas.microsoft.com/office/powerpoint/2010/main">
    <mc:Choice Requires="p14">
      <p:transition spd="slow" p14:dur="2000" advTm="25411"/>
    </mc:Choice>
    <mc:Fallback xmlns="">
      <p:transition spd="slow" advTm="25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230076"/>
            <a:ext cx="10515600" cy="1325563"/>
          </a:xfrm>
        </p:spPr>
        <p:txBody>
          <a:bodyPr>
            <a:normAutofit/>
          </a:bodyPr>
          <a:lstStyle/>
          <a:p>
            <a:r>
              <a:rPr lang="en-NZ" sz="3400" b="1" dirty="0">
                <a:solidFill>
                  <a:schemeClr val="bg1">
                    <a:lumMod val="50000"/>
                  </a:schemeClr>
                </a:solidFill>
                <a:latin typeface="+mn-lt"/>
              </a:rPr>
              <a:t>Curriculum – children’s learning</a:t>
            </a:r>
          </a:p>
        </p:txBody>
      </p:sp>
      <p:sp>
        <p:nvSpPr>
          <p:cNvPr id="8" name="Content Placeholder 7">
            <a:extLst>
              <a:ext uri="{FF2B5EF4-FFF2-40B4-BE49-F238E27FC236}">
                <a16:creationId xmlns:a16="http://schemas.microsoft.com/office/drawing/2014/main" id="{0E1AECBF-7B87-ADCB-99F7-43A443D7FBBC}"/>
              </a:ext>
            </a:extLst>
          </p:cNvPr>
          <p:cNvSpPr>
            <a:spLocks noGrp="1"/>
          </p:cNvSpPr>
          <p:nvPr>
            <p:ph sz="half" idx="1"/>
          </p:nvPr>
        </p:nvSpPr>
        <p:spPr>
          <a:xfrm>
            <a:off x="838199" y="1690689"/>
            <a:ext cx="6205152" cy="2782458"/>
          </a:xfrm>
        </p:spPr>
        <p:txBody>
          <a:bodyPr vert="horz" lIns="91440" tIns="45720" rIns="91440" bIns="45720" rtlCol="0" anchor="t">
            <a:noAutofit/>
          </a:bodyPr>
          <a:lstStyle/>
          <a:p>
            <a:pPr lvl="0"/>
            <a:r>
              <a:rPr lang="mi-NZ" dirty="0">
                <a:solidFill>
                  <a:schemeClr val="tx1"/>
                </a:solidFill>
              </a:rPr>
              <a:t>Assessment - </a:t>
            </a:r>
            <a:r>
              <a:rPr lang="mi-NZ" dirty="0"/>
              <a:t>What learning did we observe?</a:t>
            </a:r>
            <a:endParaRPr lang="en-NZ" dirty="0">
              <a:solidFill>
                <a:schemeClr val="tx1"/>
              </a:solidFill>
            </a:endParaRPr>
          </a:p>
          <a:p>
            <a:pPr lvl="0"/>
            <a:r>
              <a:rPr lang="mi-NZ" dirty="0">
                <a:solidFill>
                  <a:schemeClr val="tx1"/>
                </a:solidFill>
              </a:rPr>
              <a:t>Evaluation - </a:t>
            </a:r>
            <a:r>
              <a:rPr lang="mi-NZ" dirty="0"/>
              <a:t>How effective are our practices?</a:t>
            </a:r>
            <a:endParaRPr lang="en-NZ" dirty="0">
              <a:solidFill>
                <a:schemeClr val="tx1"/>
              </a:solidFill>
            </a:endParaRPr>
          </a:p>
          <a:p>
            <a:pPr lvl="0"/>
            <a:r>
              <a:rPr lang="mi-NZ" dirty="0">
                <a:solidFill>
                  <a:schemeClr val="tx1"/>
                </a:solidFill>
              </a:rPr>
              <a:t>Planning - </a:t>
            </a:r>
            <a:r>
              <a:rPr lang="mi-NZ" dirty="0"/>
              <a:t>What next?</a:t>
            </a:r>
            <a:endParaRPr lang="en-NZ" dirty="0">
              <a:solidFill>
                <a:schemeClr val="tx1"/>
              </a:solidFill>
            </a:endParaRPr>
          </a:p>
        </p:txBody>
      </p:sp>
      <p:pic>
        <p:nvPicPr>
          <p:cNvPr id="10" name="Content Placeholder 9" descr="A few women looking at a book&#10;&#10;Description automatically generated with low confidence">
            <a:extLst>
              <a:ext uri="{FF2B5EF4-FFF2-40B4-BE49-F238E27FC236}">
                <a16:creationId xmlns:a16="http://schemas.microsoft.com/office/drawing/2014/main" id="{F43D53CD-3D03-71D8-D657-CC58D988C52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268852" y="1380783"/>
            <a:ext cx="4434660" cy="2956440"/>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4" name="Content Placeholder 6" descr="A close up of a logo&#10;&#10;Description automatically generated">
            <a:extLst>
              <a:ext uri="{FF2B5EF4-FFF2-40B4-BE49-F238E27FC236}">
                <a16:creationId xmlns:a16="http://schemas.microsoft.com/office/drawing/2014/main" id="{F6B19322-BE3F-FA97-5AAF-B408232C77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pic>
        <p:nvPicPr>
          <p:cNvPr id="3" name="Childrens learning">
            <a:hlinkClick r:id="" action="ppaction://media"/>
            <a:extLst>
              <a:ext uri="{FF2B5EF4-FFF2-40B4-BE49-F238E27FC236}">
                <a16:creationId xmlns:a16="http://schemas.microsoft.com/office/drawing/2014/main" id="{86D25C09-8895-8098-1B1C-D4154A2A26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35219" y="5457621"/>
            <a:ext cx="487363" cy="487363"/>
          </a:xfrm>
          <a:prstGeom prst="rect">
            <a:avLst/>
          </a:prstGeom>
        </p:spPr>
      </p:pic>
    </p:spTree>
    <p:extLst>
      <p:ext uri="{BB962C8B-B14F-4D97-AF65-F5344CB8AC3E}">
        <p14:creationId xmlns:p14="http://schemas.microsoft.com/office/powerpoint/2010/main" val="1802918538"/>
      </p:ext>
    </p:extLst>
  </p:cSld>
  <p:clrMapOvr>
    <a:masterClrMapping/>
  </p:clrMapOvr>
  <mc:AlternateContent xmlns:mc="http://schemas.openxmlformats.org/markup-compatibility/2006" xmlns:p14="http://schemas.microsoft.com/office/powerpoint/2010/main">
    <mc:Choice Requires="p14">
      <p:transition spd="slow" p14:dur="2000" advTm="105359"/>
    </mc:Choice>
    <mc:Fallback xmlns="">
      <p:transition spd="slow" advTm="105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77563" y="202023"/>
            <a:ext cx="10515600" cy="1203819"/>
          </a:xfrm>
        </p:spPr>
        <p:txBody>
          <a:bodyPr>
            <a:normAutofit/>
          </a:bodyPr>
          <a:lstStyle/>
          <a:p>
            <a:r>
              <a:rPr lang="en-NZ" sz="3400" b="1" dirty="0">
                <a:solidFill>
                  <a:schemeClr val="bg1">
                    <a:lumMod val="50000"/>
                  </a:schemeClr>
                </a:solidFill>
                <a:latin typeface="+mn-lt"/>
              </a:rPr>
              <a:t>Curriculum – children’s learning</a:t>
            </a:r>
          </a:p>
        </p:txBody>
      </p:sp>
      <p:graphicFrame>
        <p:nvGraphicFramePr>
          <p:cNvPr id="11" name="Content Placeholder 10">
            <a:extLst>
              <a:ext uri="{FF2B5EF4-FFF2-40B4-BE49-F238E27FC236}">
                <a16:creationId xmlns:a16="http://schemas.microsoft.com/office/drawing/2014/main" id="{782EF08A-D012-FA1B-633A-880EE5304F78}"/>
              </a:ext>
            </a:extLst>
          </p:cNvPr>
          <p:cNvGraphicFramePr>
            <a:graphicFrameLocks noGrp="1"/>
          </p:cNvGraphicFramePr>
          <p:nvPr>
            <p:ph sz="half" idx="1"/>
            <p:extLst>
              <p:ext uri="{D42A27DB-BD31-4B8C-83A1-F6EECF244321}">
                <p14:modId xmlns:p14="http://schemas.microsoft.com/office/powerpoint/2010/main" val="703754052"/>
              </p:ext>
            </p:extLst>
          </p:nvPr>
        </p:nvGraphicFramePr>
        <p:xfrm>
          <a:off x="498337" y="1683685"/>
          <a:ext cx="5993027" cy="29175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4" name="Content Placeholder 6" descr="A close up of a logo&#10;&#10;Description automatically generated">
            <a:extLst>
              <a:ext uri="{FF2B5EF4-FFF2-40B4-BE49-F238E27FC236}">
                <a16:creationId xmlns:a16="http://schemas.microsoft.com/office/drawing/2014/main" id="{F6B19322-BE3F-FA97-5AAF-B408232C77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pic>
        <p:nvPicPr>
          <p:cNvPr id="7" name="Picture 6">
            <a:extLst>
              <a:ext uri="{FF2B5EF4-FFF2-40B4-BE49-F238E27FC236}">
                <a16:creationId xmlns:a16="http://schemas.microsoft.com/office/drawing/2014/main" id="{319C4B78-E0A5-B5BE-5213-C9D3560400B7}"/>
              </a:ext>
            </a:extLst>
          </p:cNvPr>
          <p:cNvPicPr>
            <a:picLocks noChangeAspect="1"/>
          </p:cNvPicPr>
          <p:nvPr/>
        </p:nvPicPr>
        <p:blipFill>
          <a:blip r:embed="rId12"/>
          <a:stretch>
            <a:fillRect/>
          </a:stretch>
        </p:blipFill>
        <p:spPr>
          <a:xfrm>
            <a:off x="6914952" y="1555638"/>
            <a:ext cx="4438848" cy="3173602"/>
          </a:xfrm>
          <a:prstGeom prst="rect">
            <a:avLst/>
          </a:prstGeom>
        </p:spPr>
      </p:pic>
      <p:pic>
        <p:nvPicPr>
          <p:cNvPr id="3" name="Childrens learning ctd">
            <a:hlinkClick r:id="" action="ppaction://media"/>
            <a:extLst>
              <a:ext uri="{FF2B5EF4-FFF2-40B4-BE49-F238E27FC236}">
                <a16:creationId xmlns:a16="http://schemas.microsoft.com/office/drawing/2014/main" id="{43FFE934-A96B-5735-3828-6493E52E9BF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561055" y="5701302"/>
            <a:ext cx="487363" cy="487363"/>
          </a:xfrm>
          <a:prstGeom prst="rect">
            <a:avLst/>
          </a:prstGeom>
        </p:spPr>
      </p:pic>
    </p:spTree>
    <p:extLst>
      <p:ext uri="{BB962C8B-B14F-4D97-AF65-F5344CB8AC3E}">
        <p14:creationId xmlns:p14="http://schemas.microsoft.com/office/powerpoint/2010/main" val="3616767387"/>
      </p:ext>
    </p:extLst>
  </p:cSld>
  <p:clrMapOvr>
    <a:masterClrMapping/>
  </p:clrMapOvr>
  <mc:AlternateContent xmlns:mc="http://schemas.openxmlformats.org/markup-compatibility/2006" xmlns:p14="http://schemas.microsoft.com/office/powerpoint/2010/main">
    <mc:Choice Requires="p14">
      <p:transition spd="slow" p14:dur="2000" advTm="46891"/>
    </mc:Choice>
    <mc:Fallback xmlns="">
      <p:transition spd="slow" advTm="4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5F173BA900E04CA46A3C63141167D6" ma:contentTypeVersion="11" ma:contentTypeDescription="Create a new document." ma:contentTypeScope="" ma:versionID="70c5236ca9436b8b58dc5086a8a34c2c">
  <xsd:schema xmlns:xsd="http://www.w3.org/2001/XMLSchema" xmlns:xs="http://www.w3.org/2001/XMLSchema" xmlns:p="http://schemas.microsoft.com/office/2006/metadata/properties" xmlns:ns2="434d345d-4e63-4335-acdf-9b4468162747" xmlns:ns3="5d6a07e8-b353-4ef7-92f2-0179eab54218" targetNamespace="http://schemas.microsoft.com/office/2006/metadata/properties" ma:root="true" ma:fieldsID="b6aef4a03438debe7ab1b815966be513" ns2:_="" ns3:_="">
    <xsd:import namespace="434d345d-4e63-4335-acdf-9b4468162747"/>
    <xsd:import namespace="5d6a07e8-b353-4ef7-92f2-0179eab5421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omple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d345d-4e63-4335-acdf-9b44681627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7f1cfec-36b4-4556-9836-ce9f825d7af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Complete" ma:index="18" nillable="true" ma:displayName="Complete" ma:default="1" ma:description="Liz and I are happy with it" ma:format="Dropdown" ma:internalName="Complet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d6a07e8-b353-4ef7-92f2-0179eab542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c0aecdb5-6c96-494d-9863-f24aabb64188}" ma:internalName="TaxCatchAll" ma:showField="CatchAllData" ma:web="5d6a07e8-b353-4ef7-92f2-0179eab542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4d345d-4e63-4335-acdf-9b4468162747">
      <Terms xmlns="http://schemas.microsoft.com/office/infopath/2007/PartnerControls"/>
    </lcf76f155ced4ddcb4097134ff3c332f>
    <TaxCatchAll xmlns="5d6a07e8-b353-4ef7-92f2-0179eab54218" xsi:nil="true"/>
    <SharedWithUsers xmlns="5d6a07e8-b353-4ef7-92f2-0179eab54218">
      <UserInfo>
        <DisplayName>Kara Daly - Pedagogical Lead</DisplayName>
        <AccountId>15</AccountId>
        <AccountType/>
      </UserInfo>
    </SharedWithUsers>
    <Complete xmlns="434d345d-4e63-4335-acdf-9b4468162747">true</Complete>
  </documentManagement>
</p:properties>
</file>

<file path=customXml/itemProps1.xml><?xml version="1.0" encoding="utf-8"?>
<ds:datastoreItem xmlns:ds="http://schemas.openxmlformats.org/officeDocument/2006/customXml" ds:itemID="{4FC1F89D-A925-413A-A78C-3D8A593B359D}">
  <ds:schemaRefs>
    <ds:schemaRef ds:uri="434d345d-4e63-4335-acdf-9b4468162747"/>
    <ds:schemaRef ds:uri="5d6a07e8-b353-4ef7-92f2-0179eab542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24FCD2D-0D14-48EC-B8F6-03975678A936}">
  <ds:schemaRefs>
    <ds:schemaRef ds:uri="http://schemas.microsoft.com/sharepoint/v3/contenttype/forms"/>
  </ds:schemaRefs>
</ds:datastoreItem>
</file>

<file path=customXml/itemProps3.xml><?xml version="1.0" encoding="utf-8"?>
<ds:datastoreItem xmlns:ds="http://schemas.openxmlformats.org/officeDocument/2006/customXml" ds:itemID="{765ADD8F-6CE5-4AE2-863D-A15052707DEF}">
  <ds:schemaRefs>
    <ds:schemaRef ds:uri="http://schemas.microsoft.com/office/2006/documentManagement/types"/>
    <ds:schemaRef ds:uri="http://purl.org/dc/terms/"/>
    <ds:schemaRef ds:uri="http://www.w3.org/XML/1998/namespace"/>
    <ds:schemaRef ds:uri="http://schemas.microsoft.com/office/2006/metadata/properties"/>
    <ds:schemaRef ds:uri="http://purl.org/dc/dcmitype/"/>
    <ds:schemaRef ds:uri="http://purl.org/dc/elements/1.1/"/>
    <ds:schemaRef ds:uri="http://schemas.openxmlformats.org/package/2006/metadata/core-properties"/>
    <ds:schemaRef ds:uri="http://schemas.microsoft.com/office/infopath/2007/PartnerControls"/>
    <ds:schemaRef ds:uri="5d6a07e8-b353-4ef7-92f2-0179eab54218"/>
    <ds:schemaRef ds:uri="434d345d-4e63-4335-acdf-9b4468162747"/>
  </ds:schemaRefs>
</ds:datastoreItem>
</file>

<file path=docProps/app.xml><?xml version="1.0" encoding="utf-8"?>
<Properties xmlns="http://schemas.openxmlformats.org/officeDocument/2006/extended-properties" xmlns:vt="http://schemas.openxmlformats.org/officeDocument/2006/docPropsVTypes">
  <TotalTime>1255</TotalTime>
  <Words>4576</Words>
  <Application>Microsoft Office PowerPoint</Application>
  <PresentationFormat>Widescreen</PresentationFormat>
  <Paragraphs>292</Paragraphs>
  <Slides>18</Slides>
  <Notes>18</Notes>
  <HiddenSlides>0</HiddenSlides>
  <MMClips>19</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Curriculum, planning &amp; evaluation</vt:lpstr>
      <vt:lpstr>Workshop outline</vt:lpstr>
      <vt:lpstr>Curriculum leadership</vt:lpstr>
      <vt:lpstr>Role of the curriculum lead</vt:lpstr>
      <vt:lpstr>Skills and competencies</vt:lpstr>
      <vt:lpstr>Curriculum in Playcentre</vt:lpstr>
      <vt:lpstr>Curriculum in Playcentre</vt:lpstr>
      <vt:lpstr>Curriculum – children’s learning</vt:lpstr>
      <vt:lpstr>Curriculum – children’s learning</vt:lpstr>
      <vt:lpstr>Assessment, planning and evaluation- curriculum design cycle</vt:lpstr>
      <vt:lpstr>Assessment and documentation</vt:lpstr>
      <vt:lpstr>PowerPoint Presentation</vt:lpstr>
      <vt:lpstr>Promoting curriculum</vt:lpstr>
      <vt:lpstr>Curriculum and Internal Evaluation</vt:lpstr>
      <vt:lpstr>Internal Evaluation Cycle</vt:lpstr>
      <vt:lpstr>Examples of Internal Evaluation Topics</vt:lpstr>
      <vt:lpstr>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planning &amp; evaluation</dc:title>
  <dc:creator>Chris Gullidge</dc:creator>
  <cp:lastModifiedBy>Rebecca Congalton – PLD Lead</cp:lastModifiedBy>
  <cp:revision>3</cp:revision>
  <dcterms:created xsi:type="dcterms:W3CDTF">2019-05-28T04:19:30Z</dcterms:created>
  <dcterms:modified xsi:type="dcterms:W3CDTF">2022-11-16T22:20:02Z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0x010100CB5F173BA900E04CA46A3C63141167D6</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