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0" r:id="rId5"/>
    <p:sldId id="269" r:id="rId6"/>
    <p:sldId id="268" r:id="rId7"/>
    <p:sldId id="267" r:id="rId8"/>
    <p:sldId id="272" r:id="rId9"/>
    <p:sldId id="274" r:id="rId10"/>
    <p:sldId id="275" r:id="rId11"/>
    <p:sldId id="276" r:id="rId12"/>
    <p:sldId id="277"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4F8B"/>
    <a:srgbClr val="1E82BB"/>
    <a:srgbClr val="E9BC1B"/>
    <a:srgbClr val="F9C51A"/>
    <a:srgbClr val="C79522"/>
    <a:srgbClr val="AF9226"/>
    <a:srgbClr val="4B8129"/>
    <a:srgbClr val="00557E"/>
    <a:srgbClr val="78427C"/>
    <a:srgbClr val="EAA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E77C82-2F81-41C5-93BC-9409708DC380}" v="35" dt="2022-10-21T02:10:40.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y Brown - Property Manager South" userId="3dfe6910-d8fd-43e6-9f68-ead02b7088e7" providerId="ADAL" clId="{F2E77C82-2F81-41C5-93BC-9409708DC380}"/>
    <pc:docChg chg="undo custSel addSld delSld modSld sldOrd">
      <pc:chgData name="Kirsty Brown - Property Manager South" userId="3dfe6910-d8fd-43e6-9f68-ead02b7088e7" providerId="ADAL" clId="{F2E77C82-2F81-41C5-93BC-9409708DC380}" dt="2022-10-21T02:10:40.047" v="1180" actId="1076"/>
      <pc:docMkLst>
        <pc:docMk/>
      </pc:docMkLst>
      <pc:sldChg chg="modSp mod">
        <pc:chgData name="Kirsty Brown - Property Manager South" userId="3dfe6910-d8fd-43e6-9f68-ead02b7088e7" providerId="ADAL" clId="{F2E77C82-2F81-41C5-93BC-9409708DC380}" dt="2022-10-18T05:42:49.997" v="861" actId="20577"/>
        <pc:sldMkLst>
          <pc:docMk/>
          <pc:sldMk cId="4088129086" sldId="256"/>
        </pc:sldMkLst>
        <pc:spChg chg="mod">
          <ac:chgData name="Kirsty Brown - Property Manager South" userId="3dfe6910-d8fd-43e6-9f68-ead02b7088e7" providerId="ADAL" clId="{F2E77C82-2F81-41C5-93BC-9409708DC380}" dt="2022-10-18T05:18:24.816" v="24" actId="20577"/>
          <ac:spMkLst>
            <pc:docMk/>
            <pc:sldMk cId="4088129086" sldId="256"/>
            <ac:spMk id="2" creationId="{AFE5E61B-BD4B-4D0E-B16E-049A61F855E2}"/>
          </ac:spMkLst>
        </pc:spChg>
        <pc:spChg chg="mod">
          <ac:chgData name="Kirsty Brown - Property Manager South" userId="3dfe6910-d8fd-43e6-9f68-ead02b7088e7" providerId="ADAL" clId="{F2E77C82-2F81-41C5-93BC-9409708DC380}" dt="2022-10-18T05:42:49.997" v="861" actId="20577"/>
          <ac:spMkLst>
            <pc:docMk/>
            <pc:sldMk cId="4088129086" sldId="256"/>
            <ac:spMk id="3" creationId="{2CA7F93B-98F1-48D6-9C43-27686E6E8504}"/>
          </ac:spMkLst>
        </pc:spChg>
      </pc:sldChg>
      <pc:sldChg chg="addSp delSp modSp mod">
        <pc:chgData name="Kirsty Brown - Property Manager South" userId="3dfe6910-d8fd-43e6-9f68-ead02b7088e7" providerId="ADAL" clId="{F2E77C82-2F81-41C5-93BC-9409708DC380}" dt="2022-10-18T05:47:34.597" v="933" actId="207"/>
        <pc:sldMkLst>
          <pc:docMk/>
          <pc:sldMk cId="2775838808" sldId="257"/>
        </pc:sldMkLst>
        <pc:spChg chg="mod">
          <ac:chgData name="Kirsty Brown - Property Manager South" userId="3dfe6910-d8fd-43e6-9f68-ead02b7088e7" providerId="ADAL" clId="{F2E77C82-2F81-41C5-93BC-9409708DC380}" dt="2022-10-18T05:47:34.597" v="933" actId="207"/>
          <ac:spMkLst>
            <pc:docMk/>
            <pc:sldMk cId="2775838808" sldId="257"/>
            <ac:spMk id="2" creationId="{797125D2-70BC-4EB2-B172-4C6D5FA3A75C}"/>
          </ac:spMkLst>
        </pc:spChg>
        <pc:spChg chg="mod">
          <ac:chgData name="Kirsty Brown - Property Manager South" userId="3dfe6910-d8fd-43e6-9f68-ead02b7088e7" providerId="ADAL" clId="{F2E77C82-2F81-41C5-93BC-9409708DC380}" dt="2022-10-18T05:23:48.090" v="163" actId="1076"/>
          <ac:spMkLst>
            <pc:docMk/>
            <pc:sldMk cId="2775838808" sldId="257"/>
            <ac:spMk id="3" creationId="{E4487953-FEF7-4043-8CC5-3E4A285AB467}"/>
          </ac:spMkLst>
        </pc:spChg>
        <pc:spChg chg="add del mod">
          <ac:chgData name="Kirsty Brown - Property Manager South" userId="3dfe6910-d8fd-43e6-9f68-ead02b7088e7" providerId="ADAL" clId="{F2E77C82-2F81-41C5-93BC-9409708DC380}" dt="2022-10-18T05:21:32.275" v="106" actId="22"/>
          <ac:spMkLst>
            <pc:docMk/>
            <pc:sldMk cId="2775838808" sldId="257"/>
            <ac:spMk id="6" creationId="{FF9FCA45-B9A0-91F3-3660-BA953452C5A2}"/>
          </ac:spMkLst>
        </pc:spChg>
      </pc:sldChg>
      <pc:sldChg chg="del">
        <pc:chgData name="Kirsty Brown - Property Manager South" userId="3dfe6910-d8fd-43e6-9f68-ead02b7088e7" providerId="ADAL" clId="{F2E77C82-2F81-41C5-93BC-9409708DC380}" dt="2022-10-18T05:19:13.040" v="52" actId="2696"/>
        <pc:sldMkLst>
          <pc:docMk/>
          <pc:sldMk cId="126214982" sldId="258"/>
        </pc:sldMkLst>
      </pc:sldChg>
      <pc:sldChg chg="addSp delSp modSp mod modClrScheme chgLayout">
        <pc:chgData name="Kirsty Brown - Property Manager South" userId="3dfe6910-d8fd-43e6-9f68-ead02b7088e7" providerId="ADAL" clId="{F2E77C82-2F81-41C5-93BC-9409708DC380}" dt="2022-10-18T05:47:06.878" v="932" actId="20577"/>
        <pc:sldMkLst>
          <pc:docMk/>
          <pc:sldMk cId="896358086" sldId="266"/>
        </pc:sldMkLst>
        <pc:spChg chg="add del mod ord">
          <ac:chgData name="Kirsty Brown - Property Manager South" userId="3dfe6910-d8fd-43e6-9f68-ead02b7088e7" providerId="ADAL" clId="{F2E77C82-2F81-41C5-93BC-9409708DC380}" dt="2022-10-18T05:21:29.518" v="102" actId="700"/>
          <ac:spMkLst>
            <pc:docMk/>
            <pc:sldMk cId="896358086" sldId="266"/>
            <ac:spMk id="2" creationId="{5B6DBF24-DB75-6344-E2A8-F38B7E0BBED7}"/>
          </ac:spMkLst>
        </pc:spChg>
        <pc:spChg chg="add del mod ord">
          <ac:chgData name="Kirsty Brown - Property Manager South" userId="3dfe6910-d8fd-43e6-9f68-ead02b7088e7" providerId="ADAL" clId="{F2E77C82-2F81-41C5-93BC-9409708DC380}" dt="2022-10-18T05:21:29.518" v="102" actId="700"/>
          <ac:spMkLst>
            <pc:docMk/>
            <pc:sldMk cId="896358086" sldId="266"/>
            <ac:spMk id="3" creationId="{1817C649-BE0A-B964-C3C6-8F46F9956053}"/>
          </ac:spMkLst>
        </pc:spChg>
        <pc:spChg chg="add mod ord">
          <ac:chgData name="Kirsty Brown - Property Manager South" userId="3dfe6910-d8fd-43e6-9f68-ead02b7088e7" providerId="ADAL" clId="{F2E77C82-2F81-41C5-93BC-9409708DC380}" dt="2022-10-18T05:47:06.878" v="932" actId="20577"/>
          <ac:spMkLst>
            <pc:docMk/>
            <pc:sldMk cId="896358086" sldId="266"/>
            <ac:spMk id="6" creationId="{00F10E60-39E1-D2D7-CD7E-B5AF35644A8F}"/>
          </ac:spMkLst>
        </pc:spChg>
        <pc:picChg chg="mod ord">
          <ac:chgData name="Kirsty Brown - Property Manager South" userId="3dfe6910-d8fd-43e6-9f68-ead02b7088e7" providerId="ADAL" clId="{F2E77C82-2F81-41C5-93BC-9409708DC380}" dt="2022-10-18T05:42:17.164" v="849" actId="700"/>
          <ac:picMkLst>
            <pc:docMk/>
            <pc:sldMk cId="896358086" sldId="266"/>
            <ac:picMk id="7" creationId="{1553411F-D66F-452B-A105-2D4B40460ECB}"/>
          </ac:picMkLst>
        </pc:picChg>
      </pc:sldChg>
      <pc:sldChg chg="addSp modSp add mod">
        <pc:chgData name="Kirsty Brown - Property Manager South" userId="3dfe6910-d8fd-43e6-9f68-ead02b7088e7" providerId="ADAL" clId="{F2E77C82-2F81-41C5-93BC-9409708DC380}" dt="2022-10-21T01:58:45.954" v="1108" actId="14100"/>
        <pc:sldMkLst>
          <pc:docMk/>
          <pc:sldMk cId="1032018623" sldId="267"/>
        </pc:sldMkLst>
        <pc:spChg chg="mod">
          <ac:chgData name="Kirsty Brown - Property Manager South" userId="3dfe6910-d8fd-43e6-9f68-ead02b7088e7" providerId="ADAL" clId="{F2E77C82-2F81-41C5-93BC-9409708DC380}" dt="2022-10-18T05:45:19.654" v="900" actId="255"/>
          <ac:spMkLst>
            <pc:docMk/>
            <pc:sldMk cId="1032018623" sldId="267"/>
            <ac:spMk id="2" creationId="{797125D2-70BC-4EB2-B172-4C6D5FA3A75C}"/>
          </ac:spMkLst>
        </pc:spChg>
        <pc:spChg chg="mod">
          <ac:chgData name="Kirsty Brown - Property Manager South" userId="3dfe6910-d8fd-43e6-9f68-ead02b7088e7" providerId="ADAL" clId="{F2E77C82-2F81-41C5-93BC-9409708DC380}" dt="2022-10-18T05:45:23.215" v="901" actId="1076"/>
          <ac:spMkLst>
            <pc:docMk/>
            <pc:sldMk cId="1032018623" sldId="267"/>
            <ac:spMk id="3" creationId="{E4487953-FEF7-4043-8CC5-3E4A285AB467}"/>
          </ac:spMkLst>
        </pc:spChg>
        <pc:picChg chg="add mod">
          <ac:chgData name="Kirsty Brown - Property Manager South" userId="3dfe6910-d8fd-43e6-9f68-ead02b7088e7" providerId="ADAL" clId="{F2E77C82-2F81-41C5-93BC-9409708DC380}" dt="2022-10-21T01:58:45.954" v="1108" actId="14100"/>
          <ac:picMkLst>
            <pc:docMk/>
            <pc:sldMk cId="1032018623" sldId="267"/>
            <ac:picMk id="3074" creationId="{23356158-C44D-5E55-1BA9-12EE5239E730}"/>
          </ac:picMkLst>
        </pc:picChg>
      </pc:sldChg>
      <pc:sldChg chg="del">
        <pc:chgData name="Kirsty Brown - Property Manager South" userId="3dfe6910-d8fd-43e6-9f68-ead02b7088e7" providerId="ADAL" clId="{F2E77C82-2F81-41C5-93BC-9409708DC380}" dt="2022-10-18T05:19:27.971" v="53" actId="2696"/>
        <pc:sldMkLst>
          <pc:docMk/>
          <pc:sldMk cId="4026272329" sldId="267"/>
        </pc:sldMkLst>
      </pc:sldChg>
      <pc:sldChg chg="addSp modSp add mod">
        <pc:chgData name="Kirsty Brown - Property Manager South" userId="3dfe6910-d8fd-43e6-9f68-ead02b7088e7" providerId="ADAL" clId="{F2E77C82-2F81-41C5-93BC-9409708DC380}" dt="2022-10-21T01:58:11.486" v="1104" actId="1076"/>
        <pc:sldMkLst>
          <pc:docMk/>
          <pc:sldMk cId="3929635949" sldId="268"/>
        </pc:sldMkLst>
        <pc:spChg chg="mod">
          <ac:chgData name="Kirsty Brown - Property Manager South" userId="3dfe6910-d8fd-43e6-9f68-ead02b7088e7" providerId="ADAL" clId="{F2E77C82-2F81-41C5-93BC-9409708DC380}" dt="2022-10-18T05:45:03.785" v="898" actId="20577"/>
          <ac:spMkLst>
            <pc:docMk/>
            <pc:sldMk cId="3929635949" sldId="268"/>
            <ac:spMk id="2" creationId="{797125D2-70BC-4EB2-B172-4C6D5FA3A75C}"/>
          </ac:spMkLst>
        </pc:spChg>
        <pc:spChg chg="mod">
          <ac:chgData name="Kirsty Brown - Property Manager South" userId="3dfe6910-d8fd-43e6-9f68-ead02b7088e7" providerId="ADAL" clId="{F2E77C82-2F81-41C5-93BC-9409708DC380}" dt="2022-10-18T05:45:08.377" v="899" actId="1076"/>
          <ac:spMkLst>
            <pc:docMk/>
            <pc:sldMk cId="3929635949" sldId="268"/>
            <ac:spMk id="3" creationId="{E4487953-FEF7-4043-8CC5-3E4A285AB467}"/>
          </ac:spMkLst>
        </pc:spChg>
        <pc:picChg chg="add mod">
          <ac:chgData name="Kirsty Brown - Property Manager South" userId="3dfe6910-d8fd-43e6-9f68-ead02b7088e7" providerId="ADAL" clId="{F2E77C82-2F81-41C5-93BC-9409708DC380}" dt="2022-10-21T01:58:11.486" v="1104" actId="1076"/>
          <ac:picMkLst>
            <pc:docMk/>
            <pc:sldMk cId="3929635949" sldId="268"/>
            <ac:picMk id="2050" creationId="{2395DEE2-8BE6-2541-FD2D-9134FB8B8C96}"/>
          </ac:picMkLst>
        </pc:picChg>
      </pc:sldChg>
      <pc:sldChg chg="addSp modSp add mod">
        <pc:chgData name="Kirsty Brown - Property Manager South" userId="3dfe6910-d8fd-43e6-9f68-ead02b7088e7" providerId="ADAL" clId="{F2E77C82-2F81-41C5-93BC-9409708DC380}" dt="2022-10-21T01:56:19.285" v="1100" actId="14100"/>
        <pc:sldMkLst>
          <pc:docMk/>
          <pc:sldMk cId="1510405084" sldId="269"/>
        </pc:sldMkLst>
        <pc:spChg chg="mod">
          <ac:chgData name="Kirsty Brown - Property Manager South" userId="3dfe6910-d8fd-43e6-9f68-ead02b7088e7" providerId="ADAL" clId="{F2E77C82-2F81-41C5-93BC-9409708DC380}" dt="2022-10-18T05:44:04.142" v="870" actId="255"/>
          <ac:spMkLst>
            <pc:docMk/>
            <pc:sldMk cId="1510405084" sldId="269"/>
            <ac:spMk id="2" creationId="{797125D2-70BC-4EB2-B172-4C6D5FA3A75C}"/>
          </ac:spMkLst>
        </pc:spChg>
        <pc:spChg chg="mod">
          <ac:chgData name="Kirsty Brown - Property Manager South" userId="3dfe6910-d8fd-43e6-9f68-ead02b7088e7" providerId="ADAL" clId="{F2E77C82-2F81-41C5-93BC-9409708DC380}" dt="2022-10-21T01:55:26.629" v="1098" actId="20577"/>
          <ac:spMkLst>
            <pc:docMk/>
            <pc:sldMk cId="1510405084" sldId="269"/>
            <ac:spMk id="3" creationId="{E4487953-FEF7-4043-8CC5-3E4A285AB467}"/>
          </ac:spMkLst>
        </pc:spChg>
        <pc:picChg chg="add mod">
          <ac:chgData name="Kirsty Brown - Property Manager South" userId="3dfe6910-d8fd-43e6-9f68-ead02b7088e7" providerId="ADAL" clId="{F2E77C82-2F81-41C5-93BC-9409708DC380}" dt="2022-10-21T01:56:19.285" v="1100" actId="14100"/>
          <ac:picMkLst>
            <pc:docMk/>
            <pc:sldMk cId="1510405084" sldId="269"/>
            <ac:picMk id="6" creationId="{E403467A-6352-EAC2-4041-DA6DECC1E396}"/>
          </ac:picMkLst>
        </pc:picChg>
      </pc:sldChg>
      <pc:sldChg chg="addSp delSp modSp add mod">
        <pc:chgData name="Kirsty Brown - Property Manager South" userId="3dfe6910-d8fd-43e6-9f68-ead02b7088e7" providerId="ADAL" clId="{F2E77C82-2F81-41C5-93BC-9409708DC380}" dt="2022-10-21T01:54:42.385" v="1021" actId="14100"/>
        <pc:sldMkLst>
          <pc:docMk/>
          <pc:sldMk cId="78765768" sldId="270"/>
        </pc:sldMkLst>
        <pc:spChg chg="mod">
          <ac:chgData name="Kirsty Brown - Property Manager South" userId="3dfe6910-d8fd-43e6-9f68-ead02b7088e7" providerId="ADAL" clId="{F2E77C82-2F81-41C5-93BC-9409708DC380}" dt="2022-10-18T05:43:34.152" v="868" actId="255"/>
          <ac:spMkLst>
            <pc:docMk/>
            <pc:sldMk cId="78765768" sldId="270"/>
            <ac:spMk id="2" creationId="{797125D2-70BC-4EB2-B172-4C6D5FA3A75C}"/>
          </ac:spMkLst>
        </pc:spChg>
        <pc:spChg chg="mod">
          <ac:chgData name="Kirsty Brown - Property Manager South" userId="3dfe6910-d8fd-43e6-9f68-ead02b7088e7" providerId="ADAL" clId="{F2E77C82-2F81-41C5-93BC-9409708DC380}" dt="2022-10-21T01:52:34.598" v="1008" actId="1076"/>
          <ac:spMkLst>
            <pc:docMk/>
            <pc:sldMk cId="78765768" sldId="270"/>
            <ac:spMk id="3" creationId="{E4487953-FEF7-4043-8CC5-3E4A285AB467}"/>
          </ac:spMkLst>
        </pc:spChg>
        <pc:spChg chg="add del mod">
          <ac:chgData name="Kirsty Brown - Property Manager South" userId="3dfe6910-d8fd-43e6-9f68-ead02b7088e7" providerId="ADAL" clId="{F2E77C82-2F81-41C5-93BC-9409708DC380}" dt="2022-10-21T01:53:15.531" v="1011" actId="478"/>
          <ac:spMkLst>
            <pc:docMk/>
            <pc:sldMk cId="78765768" sldId="270"/>
            <ac:spMk id="4" creationId="{05283870-210A-AB10-AD1C-7B2C1C13BACB}"/>
          </ac:spMkLst>
        </pc:spChg>
        <pc:spChg chg="add del mod">
          <ac:chgData name="Kirsty Brown - Property Manager South" userId="3dfe6910-d8fd-43e6-9f68-ead02b7088e7" providerId="ADAL" clId="{F2E77C82-2F81-41C5-93BC-9409708DC380}" dt="2022-10-21T01:53:48.457" v="1017" actId="478"/>
          <ac:spMkLst>
            <pc:docMk/>
            <pc:sldMk cId="78765768" sldId="270"/>
            <ac:spMk id="6" creationId="{FA589BA8-6A83-2CB2-A5DF-66E4A7034FFD}"/>
          </ac:spMkLst>
        </pc:spChg>
        <pc:picChg chg="add mod">
          <ac:chgData name="Kirsty Brown - Property Manager South" userId="3dfe6910-d8fd-43e6-9f68-ead02b7088e7" providerId="ADAL" clId="{F2E77C82-2F81-41C5-93BC-9409708DC380}" dt="2022-10-21T01:54:42.385" v="1021" actId="14100"/>
          <ac:picMkLst>
            <pc:docMk/>
            <pc:sldMk cId="78765768" sldId="270"/>
            <ac:picMk id="1026" creationId="{990C3694-775C-9E39-962A-0D06205258C9}"/>
          </ac:picMkLst>
        </pc:picChg>
      </pc:sldChg>
      <pc:sldChg chg="modSp add mod ord">
        <pc:chgData name="Kirsty Brown - Property Manager South" userId="3dfe6910-d8fd-43e6-9f68-ead02b7088e7" providerId="ADAL" clId="{F2E77C82-2F81-41C5-93BC-9409708DC380}" dt="2022-10-18T05:47:45.846" v="934" actId="207"/>
        <pc:sldMkLst>
          <pc:docMk/>
          <pc:sldMk cId="3457337027" sldId="271"/>
        </pc:sldMkLst>
        <pc:spChg chg="mod">
          <ac:chgData name="Kirsty Brown - Property Manager South" userId="3dfe6910-d8fd-43e6-9f68-ead02b7088e7" providerId="ADAL" clId="{F2E77C82-2F81-41C5-93BC-9409708DC380}" dt="2022-10-18T05:47:45.846" v="934" actId="207"/>
          <ac:spMkLst>
            <pc:docMk/>
            <pc:sldMk cId="3457337027" sldId="271"/>
            <ac:spMk id="2" creationId="{797125D2-70BC-4EB2-B172-4C6D5FA3A75C}"/>
          </ac:spMkLst>
        </pc:spChg>
        <pc:spChg chg="mod">
          <ac:chgData name="Kirsty Brown - Property Manager South" userId="3dfe6910-d8fd-43e6-9f68-ead02b7088e7" providerId="ADAL" clId="{F2E77C82-2F81-41C5-93BC-9409708DC380}" dt="2022-10-18T05:43:09.305" v="866" actId="5793"/>
          <ac:spMkLst>
            <pc:docMk/>
            <pc:sldMk cId="3457337027" sldId="271"/>
            <ac:spMk id="3" creationId="{E4487953-FEF7-4043-8CC5-3E4A285AB467}"/>
          </ac:spMkLst>
        </pc:spChg>
      </pc:sldChg>
      <pc:sldChg chg="addSp delSp modSp add mod">
        <pc:chgData name="Kirsty Brown - Property Manager South" userId="3dfe6910-d8fd-43e6-9f68-ead02b7088e7" providerId="ADAL" clId="{F2E77C82-2F81-41C5-93BC-9409708DC380}" dt="2022-10-21T02:05:00.403" v="1163" actId="20577"/>
        <pc:sldMkLst>
          <pc:docMk/>
          <pc:sldMk cId="502821679" sldId="272"/>
        </pc:sldMkLst>
        <pc:spChg chg="mod">
          <ac:chgData name="Kirsty Brown - Property Manager South" userId="3dfe6910-d8fd-43e6-9f68-ead02b7088e7" providerId="ADAL" clId="{F2E77C82-2F81-41C5-93BC-9409708DC380}" dt="2022-10-18T05:45:32.275" v="903" actId="255"/>
          <ac:spMkLst>
            <pc:docMk/>
            <pc:sldMk cId="502821679" sldId="272"/>
            <ac:spMk id="2" creationId="{797125D2-70BC-4EB2-B172-4C6D5FA3A75C}"/>
          </ac:spMkLst>
        </pc:spChg>
        <pc:spChg chg="mod">
          <ac:chgData name="Kirsty Brown - Property Manager South" userId="3dfe6910-d8fd-43e6-9f68-ead02b7088e7" providerId="ADAL" clId="{F2E77C82-2F81-41C5-93BC-9409708DC380}" dt="2022-10-21T02:05:00.403" v="1163" actId="20577"/>
          <ac:spMkLst>
            <pc:docMk/>
            <pc:sldMk cId="502821679" sldId="272"/>
            <ac:spMk id="3" creationId="{E4487953-FEF7-4043-8CC5-3E4A285AB467}"/>
          </ac:spMkLst>
        </pc:spChg>
        <pc:picChg chg="add del mod">
          <ac:chgData name="Kirsty Brown - Property Manager South" userId="3dfe6910-d8fd-43e6-9f68-ead02b7088e7" providerId="ADAL" clId="{F2E77C82-2F81-41C5-93BC-9409708DC380}" dt="2022-10-21T02:00:23.910" v="1112" actId="478"/>
          <ac:picMkLst>
            <pc:docMk/>
            <pc:sldMk cId="502821679" sldId="272"/>
            <ac:picMk id="4098" creationId="{D3C4B53E-A500-473D-5BAB-E3F7C784F981}"/>
          </ac:picMkLst>
        </pc:picChg>
        <pc:picChg chg="add mod">
          <ac:chgData name="Kirsty Brown - Property Manager South" userId="3dfe6910-d8fd-43e6-9f68-ead02b7088e7" providerId="ADAL" clId="{F2E77C82-2F81-41C5-93BC-9409708DC380}" dt="2022-10-21T02:04:12.275" v="1115" actId="1076"/>
          <ac:picMkLst>
            <pc:docMk/>
            <pc:sldMk cId="502821679" sldId="272"/>
            <ac:picMk id="4100" creationId="{C7DE128A-6A47-3EE9-78A9-AF4BA9CB5E67}"/>
          </ac:picMkLst>
        </pc:picChg>
      </pc:sldChg>
      <pc:sldChg chg="add del">
        <pc:chgData name="Kirsty Brown - Property Manager South" userId="3dfe6910-d8fd-43e6-9f68-ead02b7088e7" providerId="ADAL" clId="{F2E77C82-2F81-41C5-93BC-9409708DC380}" dt="2022-10-18T05:32:27.215" v="398" actId="2696"/>
        <pc:sldMkLst>
          <pc:docMk/>
          <pc:sldMk cId="1121732164" sldId="272"/>
        </pc:sldMkLst>
      </pc:sldChg>
      <pc:sldChg chg="add del">
        <pc:chgData name="Kirsty Brown - Property Manager South" userId="3dfe6910-d8fd-43e6-9f68-ead02b7088e7" providerId="ADAL" clId="{F2E77C82-2F81-41C5-93BC-9409708DC380}" dt="2022-10-18T05:33:51.539" v="400" actId="2696"/>
        <pc:sldMkLst>
          <pc:docMk/>
          <pc:sldMk cId="3841698548" sldId="272"/>
        </pc:sldMkLst>
      </pc:sldChg>
      <pc:sldChg chg="modSp add del mod">
        <pc:chgData name="Kirsty Brown - Property Manager South" userId="3dfe6910-d8fd-43e6-9f68-ead02b7088e7" providerId="ADAL" clId="{F2E77C82-2F81-41C5-93BC-9409708DC380}" dt="2022-10-21T02:05:15.064" v="1164" actId="2696"/>
        <pc:sldMkLst>
          <pc:docMk/>
          <pc:sldMk cId="2779985860" sldId="273"/>
        </pc:sldMkLst>
        <pc:spChg chg="mod">
          <ac:chgData name="Kirsty Brown - Property Manager South" userId="3dfe6910-d8fd-43e6-9f68-ead02b7088e7" providerId="ADAL" clId="{F2E77C82-2F81-41C5-93BC-9409708DC380}" dt="2022-10-18T05:45:52.287" v="905" actId="255"/>
          <ac:spMkLst>
            <pc:docMk/>
            <pc:sldMk cId="2779985860" sldId="273"/>
            <ac:spMk id="2" creationId="{797125D2-70BC-4EB2-B172-4C6D5FA3A75C}"/>
          </ac:spMkLst>
        </pc:spChg>
      </pc:sldChg>
      <pc:sldChg chg="addSp modSp add mod">
        <pc:chgData name="Kirsty Brown - Property Manager South" userId="3dfe6910-d8fd-43e6-9f68-ead02b7088e7" providerId="ADAL" clId="{F2E77C82-2F81-41C5-93BC-9409708DC380}" dt="2022-10-21T02:06:58.312" v="1169" actId="1076"/>
        <pc:sldMkLst>
          <pc:docMk/>
          <pc:sldMk cId="1729036092" sldId="274"/>
        </pc:sldMkLst>
        <pc:spChg chg="mod">
          <ac:chgData name="Kirsty Brown - Property Manager South" userId="3dfe6910-d8fd-43e6-9f68-ead02b7088e7" providerId="ADAL" clId="{F2E77C82-2F81-41C5-93BC-9409708DC380}" dt="2022-10-18T05:46:04.386" v="906" actId="255"/>
          <ac:spMkLst>
            <pc:docMk/>
            <pc:sldMk cId="1729036092" sldId="274"/>
            <ac:spMk id="2" creationId="{797125D2-70BC-4EB2-B172-4C6D5FA3A75C}"/>
          </ac:spMkLst>
        </pc:spChg>
        <pc:spChg chg="mod">
          <ac:chgData name="Kirsty Brown - Property Manager South" userId="3dfe6910-d8fd-43e6-9f68-ead02b7088e7" providerId="ADAL" clId="{F2E77C82-2F81-41C5-93BC-9409708DC380}" dt="2022-10-18T05:38:01.276" v="563" actId="20577"/>
          <ac:spMkLst>
            <pc:docMk/>
            <pc:sldMk cId="1729036092" sldId="274"/>
            <ac:spMk id="3" creationId="{E4487953-FEF7-4043-8CC5-3E4A285AB467}"/>
          </ac:spMkLst>
        </pc:spChg>
        <pc:picChg chg="add mod">
          <ac:chgData name="Kirsty Brown - Property Manager South" userId="3dfe6910-d8fd-43e6-9f68-ead02b7088e7" providerId="ADAL" clId="{F2E77C82-2F81-41C5-93BC-9409708DC380}" dt="2022-10-21T02:06:58.312" v="1169" actId="1076"/>
          <ac:picMkLst>
            <pc:docMk/>
            <pc:sldMk cId="1729036092" sldId="274"/>
            <ac:picMk id="5122" creationId="{8CE9362A-D160-F45A-A378-3DC6D6874C5A}"/>
          </ac:picMkLst>
        </pc:picChg>
      </pc:sldChg>
      <pc:sldChg chg="addSp modSp add mod">
        <pc:chgData name="Kirsty Brown - Property Manager South" userId="3dfe6910-d8fd-43e6-9f68-ead02b7088e7" providerId="ADAL" clId="{F2E77C82-2F81-41C5-93BC-9409708DC380}" dt="2022-10-21T02:07:46.170" v="1173" actId="14100"/>
        <pc:sldMkLst>
          <pc:docMk/>
          <pc:sldMk cId="2786635101" sldId="275"/>
        </pc:sldMkLst>
        <pc:spChg chg="mod">
          <ac:chgData name="Kirsty Brown - Property Manager South" userId="3dfe6910-d8fd-43e6-9f68-ead02b7088e7" providerId="ADAL" clId="{F2E77C82-2F81-41C5-93BC-9409708DC380}" dt="2022-10-18T05:46:14.911" v="907" actId="255"/>
          <ac:spMkLst>
            <pc:docMk/>
            <pc:sldMk cId="2786635101" sldId="275"/>
            <ac:spMk id="2" creationId="{797125D2-70BC-4EB2-B172-4C6D5FA3A75C}"/>
          </ac:spMkLst>
        </pc:spChg>
        <pc:spChg chg="mod">
          <ac:chgData name="Kirsty Brown - Property Manager South" userId="3dfe6910-d8fd-43e6-9f68-ead02b7088e7" providerId="ADAL" clId="{F2E77C82-2F81-41C5-93BC-9409708DC380}" dt="2022-10-18T05:39:26.427" v="691" actId="6549"/>
          <ac:spMkLst>
            <pc:docMk/>
            <pc:sldMk cId="2786635101" sldId="275"/>
            <ac:spMk id="3" creationId="{E4487953-FEF7-4043-8CC5-3E4A285AB467}"/>
          </ac:spMkLst>
        </pc:spChg>
        <pc:picChg chg="add mod">
          <ac:chgData name="Kirsty Brown - Property Manager South" userId="3dfe6910-d8fd-43e6-9f68-ead02b7088e7" providerId="ADAL" clId="{F2E77C82-2F81-41C5-93BC-9409708DC380}" dt="2022-10-21T02:07:46.170" v="1173" actId="14100"/>
          <ac:picMkLst>
            <pc:docMk/>
            <pc:sldMk cId="2786635101" sldId="275"/>
            <ac:picMk id="6146" creationId="{912CFB8C-3BC1-35E8-AF21-EC1DA5EFFE40}"/>
          </ac:picMkLst>
        </pc:picChg>
      </pc:sldChg>
      <pc:sldChg chg="addSp modSp add mod">
        <pc:chgData name="Kirsty Brown - Property Manager South" userId="3dfe6910-d8fd-43e6-9f68-ead02b7088e7" providerId="ADAL" clId="{F2E77C82-2F81-41C5-93BC-9409708DC380}" dt="2022-10-21T02:08:23.874" v="1177" actId="14100"/>
        <pc:sldMkLst>
          <pc:docMk/>
          <pc:sldMk cId="2070349434" sldId="276"/>
        </pc:sldMkLst>
        <pc:spChg chg="mod">
          <ac:chgData name="Kirsty Brown - Property Manager South" userId="3dfe6910-d8fd-43e6-9f68-ead02b7088e7" providerId="ADAL" clId="{F2E77C82-2F81-41C5-93BC-9409708DC380}" dt="2022-10-18T05:46:38.401" v="911" actId="20577"/>
          <ac:spMkLst>
            <pc:docMk/>
            <pc:sldMk cId="2070349434" sldId="276"/>
            <ac:spMk id="2" creationId="{797125D2-70BC-4EB2-B172-4C6D5FA3A75C}"/>
          </ac:spMkLst>
        </pc:spChg>
        <pc:spChg chg="mod">
          <ac:chgData name="Kirsty Brown - Property Manager South" userId="3dfe6910-d8fd-43e6-9f68-ead02b7088e7" providerId="ADAL" clId="{F2E77C82-2F81-41C5-93BC-9409708DC380}" dt="2022-10-18T05:46:26.649" v="909" actId="1076"/>
          <ac:spMkLst>
            <pc:docMk/>
            <pc:sldMk cId="2070349434" sldId="276"/>
            <ac:spMk id="3" creationId="{E4487953-FEF7-4043-8CC5-3E4A285AB467}"/>
          </ac:spMkLst>
        </pc:spChg>
        <pc:picChg chg="add mod">
          <ac:chgData name="Kirsty Brown - Property Manager South" userId="3dfe6910-d8fd-43e6-9f68-ead02b7088e7" providerId="ADAL" clId="{F2E77C82-2F81-41C5-93BC-9409708DC380}" dt="2022-10-21T02:08:23.874" v="1177" actId="14100"/>
          <ac:picMkLst>
            <pc:docMk/>
            <pc:sldMk cId="2070349434" sldId="276"/>
            <ac:picMk id="7170" creationId="{5A985945-1017-0118-1706-790635C494C0}"/>
          </ac:picMkLst>
        </pc:picChg>
      </pc:sldChg>
      <pc:sldChg chg="addSp modSp add mod">
        <pc:chgData name="Kirsty Brown - Property Manager South" userId="3dfe6910-d8fd-43e6-9f68-ead02b7088e7" providerId="ADAL" clId="{F2E77C82-2F81-41C5-93BC-9409708DC380}" dt="2022-10-21T02:10:40.047" v="1180" actId="1076"/>
        <pc:sldMkLst>
          <pc:docMk/>
          <pc:sldMk cId="869960731" sldId="277"/>
        </pc:sldMkLst>
        <pc:spChg chg="mod">
          <ac:chgData name="Kirsty Brown - Property Manager South" userId="3dfe6910-d8fd-43e6-9f68-ead02b7088e7" providerId="ADAL" clId="{F2E77C82-2F81-41C5-93BC-9409708DC380}" dt="2022-10-18T05:46:50.358" v="912" actId="255"/>
          <ac:spMkLst>
            <pc:docMk/>
            <pc:sldMk cId="869960731" sldId="277"/>
            <ac:spMk id="2" creationId="{797125D2-70BC-4EB2-B172-4C6D5FA3A75C}"/>
          </ac:spMkLst>
        </pc:spChg>
        <pc:spChg chg="mod">
          <ac:chgData name="Kirsty Brown - Property Manager South" userId="3dfe6910-d8fd-43e6-9f68-ead02b7088e7" providerId="ADAL" clId="{F2E77C82-2F81-41C5-93BC-9409708DC380}" dt="2022-10-18T05:46:54.207" v="913" actId="1076"/>
          <ac:spMkLst>
            <pc:docMk/>
            <pc:sldMk cId="869960731" sldId="277"/>
            <ac:spMk id="3" creationId="{E4487953-FEF7-4043-8CC5-3E4A285AB467}"/>
          </ac:spMkLst>
        </pc:spChg>
        <pc:picChg chg="add mod">
          <ac:chgData name="Kirsty Brown - Property Manager South" userId="3dfe6910-d8fd-43e6-9f68-ead02b7088e7" providerId="ADAL" clId="{F2E77C82-2F81-41C5-93BC-9409708DC380}" dt="2022-10-21T02:10:40.047" v="1180" actId="1076"/>
          <ac:picMkLst>
            <pc:docMk/>
            <pc:sldMk cId="869960731" sldId="277"/>
            <ac:picMk id="8194" creationId="{35AF8FA2-3DCA-B011-CD86-943918B3C6A0}"/>
          </ac:picMkLst>
        </pc:picChg>
      </pc:sldChg>
      <pc:sldChg chg="new del">
        <pc:chgData name="Kirsty Brown - Property Manager South" userId="3dfe6910-d8fd-43e6-9f68-ead02b7088e7" providerId="ADAL" clId="{F2E77C82-2F81-41C5-93BC-9409708DC380}" dt="2022-10-18T05:40:57.089" v="804" actId="2696"/>
        <pc:sldMkLst>
          <pc:docMk/>
          <pc:sldMk cId="1121806940" sldId="277"/>
        </pc:sldMkLst>
      </pc:sldChg>
      <pc:sldChg chg="new del">
        <pc:chgData name="Kirsty Brown - Property Manager South" userId="3dfe6910-d8fd-43e6-9f68-ead02b7088e7" providerId="ADAL" clId="{F2E77C82-2F81-41C5-93BC-9409708DC380}" dt="2022-10-18T05:42:03.032" v="848" actId="680"/>
        <pc:sldMkLst>
          <pc:docMk/>
          <pc:sldMk cId="526739271"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53F6-AEE5-481E-97AE-0F3A41D9D8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6580F9E4-0121-485A-B83C-F1B5454FA6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FE3D282-96F0-45A9-9A25-DBB7AFBD45C8}"/>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5" name="Footer Placeholder 4">
            <a:extLst>
              <a:ext uri="{FF2B5EF4-FFF2-40B4-BE49-F238E27FC236}">
                <a16:creationId xmlns:a16="http://schemas.microsoft.com/office/drawing/2014/main" id="{58A03758-40CA-4D8C-BA3A-A91D22540E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F223957-128C-4B26-96C0-AC148C4B0D1E}"/>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01606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BFE5-D4BD-4D69-983C-66DC1A37B54F}"/>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D582549-4872-400D-B334-CFF666607C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811D9C9-F05D-4759-9599-EE8439EAB466}"/>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5" name="Footer Placeholder 4">
            <a:extLst>
              <a:ext uri="{FF2B5EF4-FFF2-40B4-BE49-F238E27FC236}">
                <a16:creationId xmlns:a16="http://schemas.microsoft.com/office/drawing/2014/main" id="{C749D4E4-3669-43D4-AA17-E5E13A0A6D9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6300ED6-FA53-465A-9CC4-A290EBD8775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44539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B61D98-DFFF-4518-94CD-59B6B86F14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9173041D-D815-4082-9170-447060B4F8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70B077F-FB0A-4D60-9A61-E5329EE2A083}"/>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5" name="Footer Placeholder 4">
            <a:extLst>
              <a:ext uri="{FF2B5EF4-FFF2-40B4-BE49-F238E27FC236}">
                <a16:creationId xmlns:a16="http://schemas.microsoft.com/office/drawing/2014/main" id="{D5FB126D-FE98-4AD9-85BB-2C4F5C6216E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314D14F-26E8-47BC-B059-46C01B05FEF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58863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A18F-8D26-403A-B4BD-79B2CA72B12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A84AF1D-AA99-4DB8-9BEF-8DA639BEC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DFDC997-69E9-4D52-90C6-814B20D51F53}"/>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5" name="Footer Placeholder 4">
            <a:extLst>
              <a:ext uri="{FF2B5EF4-FFF2-40B4-BE49-F238E27FC236}">
                <a16:creationId xmlns:a16="http://schemas.microsoft.com/office/drawing/2014/main" id="{AF74F416-D85F-41F8-B41E-584FBDE828D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4226E8E-C919-4B49-AC96-C3F32A5DA82C}"/>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1001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79E3-E134-4F55-9F0B-7B4EA5FE02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6EF024F-3C11-496D-B278-ACD4ACF2A1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9A99DA-0A92-415E-89F2-7404F8577A76}"/>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5" name="Footer Placeholder 4">
            <a:extLst>
              <a:ext uri="{FF2B5EF4-FFF2-40B4-BE49-F238E27FC236}">
                <a16:creationId xmlns:a16="http://schemas.microsoft.com/office/drawing/2014/main" id="{1704AE82-9581-450E-8E85-8F797A5CD97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928B00F-496D-494B-892F-FC5BB430DDD0}"/>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258717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0A0F-570A-4BD0-8586-4F6C42ED02F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4EC723D-B9F9-4A8C-8F51-0DD738DB6B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6B9DB55-389E-4615-B119-8459E6D4A9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7F964CEE-AD6A-480C-A7F3-AD853D32E242}"/>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6" name="Footer Placeholder 5">
            <a:extLst>
              <a:ext uri="{FF2B5EF4-FFF2-40B4-BE49-F238E27FC236}">
                <a16:creationId xmlns:a16="http://schemas.microsoft.com/office/drawing/2014/main" id="{9572E837-0EAF-4A3E-BF9A-B951D3E6DBD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443836F-0195-480A-8536-CAB2C98EC58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83342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991BD-ABC6-4F15-AB00-633EE1669F92}"/>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C7E99EA-3FF6-477F-B0AB-2420C864C4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9DE3AB-6A07-4F63-9E5C-51092F41C9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69F1AB20-DBBC-4FF5-A2F0-FE62A8BC1F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F7D6D7-3BD5-4FCD-A319-C0C12C3E0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79F1CBA-967B-4198-95AB-7A6B62BE07DA}"/>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8" name="Footer Placeholder 7">
            <a:extLst>
              <a:ext uri="{FF2B5EF4-FFF2-40B4-BE49-F238E27FC236}">
                <a16:creationId xmlns:a16="http://schemas.microsoft.com/office/drawing/2014/main" id="{E5A0679E-5CEC-4DDC-B155-86F6FD7C9615}"/>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93915071-DDC1-44C2-89BE-A99F2469F77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262661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CD66-27FC-4146-9577-0E4A47205DA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B5F331D-86DA-4AFF-803B-BB3CD4E05B7C}"/>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4" name="Footer Placeholder 3">
            <a:extLst>
              <a:ext uri="{FF2B5EF4-FFF2-40B4-BE49-F238E27FC236}">
                <a16:creationId xmlns:a16="http://schemas.microsoft.com/office/drawing/2014/main" id="{3BDB15E9-76DB-4BBD-8407-BE427DC7639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4B54DE77-C28F-4BFF-A4C6-37B66B2DC35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42937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AF73A3-80BB-44E7-8831-4C3380CA3102}"/>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3" name="Footer Placeholder 2">
            <a:extLst>
              <a:ext uri="{FF2B5EF4-FFF2-40B4-BE49-F238E27FC236}">
                <a16:creationId xmlns:a16="http://schemas.microsoft.com/office/drawing/2014/main" id="{2F293779-D41B-4C53-8E35-BA663163B32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CC5DA20-0208-4A5A-BF2E-E7CC3936DA5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381989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F8D8-3D9D-46D9-9169-238C89CFE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CB2B32EF-5400-4945-BD46-6CE575B23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937CBDD2-ABAF-41A7-ADA6-E12DAD5D7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2AAE92-558A-40E7-A16E-983F6B0466E0}"/>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6" name="Footer Placeholder 5">
            <a:extLst>
              <a:ext uri="{FF2B5EF4-FFF2-40B4-BE49-F238E27FC236}">
                <a16:creationId xmlns:a16="http://schemas.microsoft.com/office/drawing/2014/main" id="{5CDDE5A2-1719-4F07-BC06-943BFDB94AE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21B14AC-848F-4C09-8ECB-9708D367DE51}"/>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9767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8E83-927F-4461-991B-0DCF628BA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217DFB80-AAF6-426E-BA68-9F2E39FBA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2E397FE1-9895-4983-8FD0-D55EF100D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F21A6-00D7-42AC-8C79-5F695D15E32E}"/>
              </a:ext>
            </a:extLst>
          </p:cNvPr>
          <p:cNvSpPr>
            <a:spLocks noGrp="1"/>
          </p:cNvSpPr>
          <p:nvPr>
            <p:ph type="dt" sz="half" idx="10"/>
          </p:nvPr>
        </p:nvSpPr>
        <p:spPr/>
        <p:txBody>
          <a:bodyPr/>
          <a:lstStyle/>
          <a:p>
            <a:fld id="{CB1829EF-4A95-4FE3-B7EC-08DCA0F32A5F}" type="datetimeFigureOut">
              <a:rPr lang="en-NZ" smtClean="0"/>
              <a:t>21/10/2022</a:t>
            </a:fld>
            <a:endParaRPr lang="en-NZ"/>
          </a:p>
        </p:txBody>
      </p:sp>
      <p:sp>
        <p:nvSpPr>
          <p:cNvPr id="6" name="Footer Placeholder 5">
            <a:extLst>
              <a:ext uri="{FF2B5EF4-FFF2-40B4-BE49-F238E27FC236}">
                <a16:creationId xmlns:a16="http://schemas.microsoft.com/office/drawing/2014/main" id="{70EA2530-BEB6-4DBA-982B-80455B4753D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2E1E209-7A1B-474E-9715-27F8999B9305}"/>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419193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3B24A-9513-4335-B14F-5ED998B53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496FCE4-B7F7-4C97-8D42-0C17E872CC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7EB9FA1-02EF-4C2D-AD6B-DD1942AD8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829EF-4A95-4FE3-B7EC-08DCA0F32A5F}" type="datetimeFigureOut">
              <a:rPr lang="en-NZ" smtClean="0"/>
              <a:t>21/10/2022</a:t>
            </a:fld>
            <a:endParaRPr lang="en-NZ"/>
          </a:p>
        </p:txBody>
      </p:sp>
      <p:sp>
        <p:nvSpPr>
          <p:cNvPr id="5" name="Footer Placeholder 4">
            <a:extLst>
              <a:ext uri="{FF2B5EF4-FFF2-40B4-BE49-F238E27FC236}">
                <a16:creationId xmlns:a16="http://schemas.microsoft.com/office/drawing/2014/main" id="{F8536477-31CB-4AAC-B0B8-6FE38A5A16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94D6A76-40E9-4E81-BA9F-8D23B4336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84C89-78E4-4473-8526-AEB8C692B9E6}" type="slidenum">
              <a:rPr lang="en-NZ" smtClean="0"/>
              <a:t>‹#›</a:t>
            </a:fld>
            <a:endParaRPr lang="en-NZ"/>
          </a:p>
        </p:txBody>
      </p:sp>
    </p:spTree>
    <p:extLst>
      <p:ext uri="{BB962C8B-B14F-4D97-AF65-F5344CB8AC3E}">
        <p14:creationId xmlns:p14="http://schemas.microsoft.com/office/powerpoint/2010/main" val="120738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308EA9-ABD4-4BBB-AA96-D2EB80A084A0}"/>
              </a:ext>
            </a:extLst>
          </p:cNvPr>
          <p:cNvSpPr/>
          <p:nvPr/>
        </p:nvSpPr>
        <p:spPr>
          <a:xfrm>
            <a:off x="-220708" y="0"/>
            <a:ext cx="12412707" cy="6908902"/>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a:extLst>
              <a:ext uri="{FF2B5EF4-FFF2-40B4-BE49-F238E27FC236}">
                <a16:creationId xmlns:a16="http://schemas.microsoft.com/office/drawing/2014/main" id="{AFE5E61B-BD4B-4D0E-B16E-049A61F855E2}"/>
              </a:ext>
            </a:extLst>
          </p:cNvPr>
          <p:cNvSpPr>
            <a:spLocks noGrp="1"/>
          </p:cNvSpPr>
          <p:nvPr>
            <p:ph type="ctrTitle"/>
          </p:nvPr>
        </p:nvSpPr>
        <p:spPr>
          <a:xfrm>
            <a:off x="1485748" y="1300639"/>
            <a:ext cx="9144000" cy="1101718"/>
          </a:xfrm>
        </p:spPr>
        <p:txBody>
          <a:bodyPr>
            <a:noAutofit/>
          </a:bodyPr>
          <a:lstStyle/>
          <a:p>
            <a:pPr algn="l"/>
            <a:r>
              <a:rPr lang="en-NZ" sz="7200" b="1" dirty="0">
                <a:latin typeface="+mn-lt"/>
              </a:rPr>
              <a:t>Office Bearer Training	</a:t>
            </a:r>
          </a:p>
        </p:txBody>
      </p:sp>
      <p:sp>
        <p:nvSpPr>
          <p:cNvPr id="3" name="Subtitle 2">
            <a:extLst>
              <a:ext uri="{FF2B5EF4-FFF2-40B4-BE49-F238E27FC236}">
                <a16:creationId xmlns:a16="http://schemas.microsoft.com/office/drawing/2014/main" id="{2CA7F93B-98F1-48D6-9C43-27686E6E8504}"/>
              </a:ext>
            </a:extLst>
          </p:cNvPr>
          <p:cNvSpPr>
            <a:spLocks noGrp="1"/>
          </p:cNvSpPr>
          <p:nvPr>
            <p:ph type="subTitle" idx="1"/>
          </p:nvPr>
        </p:nvSpPr>
        <p:spPr>
          <a:xfrm>
            <a:off x="1493408" y="2711405"/>
            <a:ext cx="9144000" cy="1655762"/>
          </a:xfrm>
        </p:spPr>
        <p:txBody>
          <a:bodyPr>
            <a:normAutofit/>
          </a:bodyPr>
          <a:lstStyle/>
          <a:p>
            <a:pPr algn="l"/>
            <a:r>
              <a:rPr lang="en-GB" sz="4400" dirty="0">
                <a:latin typeface="+mj-lt"/>
              </a:rPr>
              <a:t>P</a:t>
            </a:r>
            <a:r>
              <a:rPr lang="en-NZ" sz="4400" dirty="0" err="1">
                <a:latin typeface="+mj-lt"/>
              </a:rPr>
              <a:t>roperty</a:t>
            </a:r>
            <a:r>
              <a:rPr lang="en-NZ" sz="4400" dirty="0">
                <a:latin typeface="+mj-lt"/>
              </a:rPr>
              <a:t> Officers</a:t>
            </a:r>
          </a:p>
        </p:txBody>
      </p:sp>
      <p:pic>
        <p:nvPicPr>
          <p:cNvPr id="6" name="Picture 5" descr="A close up of a logo&#10;&#10;Description automatically generated">
            <a:extLst>
              <a:ext uri="{FF2B5EF4-FFF2-40B4-BE49-F238E27FC236}">
                <a16:creationId xmlns:a16="http://schemas.microsoft.com/office/drawing/2014/main" id="{7FAA90C2-E8C5-4426-9E51-FFD516A57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4908" y="5426383"/>
            <a:ext cx="2687530" cy="669728"/>
          </a:xfrm>
          <a:prstGeom prst="rect">
            <a:avLst/>
          </a:prstGeom>
        </p:spPr>
      </p:pic>
      <p:pic>
        <p:nvPicPr>
          <p:cNvPr id="8" name="Picture 7" descr="A close up of a logo&#10;&#10;Description automatically generated">
            <a:extLst>
              <a:ext uri="{FF2B5EF4-FFF2-40B4-BE49-F238E27FC236}">
                <a16:creationId xmlns:a16="http://schemas.microsoft.com/office/drawing/2014/main" id="{549A756C-D755-4F33-B0C6-F00D32A20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2708" y="5323602"/>
            <a:ext cx="2507081" cy="722273"/>
          </a:xfrm>
          <a:prstGeom prst="rect">
            <a:avLst/>
          </a:prstGeom>
        </p:spPr>
      </p:pic>
    </p:spTree>
    <p:extLst>
      <p:ext uri="{BB962C8B-B14F-4D97-AF65-F5344CB8AC3E}">
        <p14:creationId xmlns:p14="http://schemas.microsoft.com/office/powerpoint/2010/main" val="4088129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pPr lvl="0">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rPr>
              <a:t>Ensuring property related H&amp;S incident, risk and contractor management processes are followed</a:t>
            </a:r>
            <a:endParaRPr lang="en-NZ" sz="3200" b="1"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1811282"/>
            <a:ext cx="6096000" cy="3747436"/>
          </a:xfrm>
          <a:prstGeom prst="rect">
            <a:avLst/>
          </a:prstGeom>
        </p:spPr>
        <p:txBody>
          <a:bodyPr wrap="square">
            <a:spAutoFit/>
          </a:bodyPr>
          <a:lstStyle/>
          <a:p>
            <a:pPr>
              <a:lnSpc>
                <a:spcPct val="150000"/>
              </a:lnSpc>
            </a:pPr>
            <a:r>
              <a:rPr lang="en-NZ" sz="1600" b="1" dirty="0"/>
              <a:t>What are hazards?</a:t>
            </a:r>
          </a:p>
          <a:p>
            <a:pPr>
              <a:lnSpc>
                <a:spcPct val="150000"/>
              </a:lnSpc>
            </a:pPr>
            <a:endParaRPr lang="en-NZ" sz="1600" b="1" dirty="0"/>
          </a:p>
          <a:p>
            <a:pPr>
              <a:lnSpc>
                <a:spcPct val="150000"/>
              </a:lnSpc>
            </a:pPr>
            <a:r>
              <a:rPr lang="en-NZ" sz="1600" b="1" dirty="0"/>
              <a:t>How do we measure hazards?</a:t>
            </a:r>
          </a:p>
          <a:p>
            <a:pPr>
              <a:lnSpc>
                <a:spcPct val="150000"/>
              </a:lnSpc>
            </a:pPr>
            <a:endParaRPr lang="en-NZ" sz="1600" b="1" dirty="0"/>
          </a:p>
          <a:p>
            <a:pPr>
              <a:lnSpc>
                <a:spcPct val="150000"/>
              </a:lnSpc>
            </a:pPr>
            <a:r>
              <a:rPr lang="en-NZ" sz="1600" b="1" dirty="0"/>
              <a:t>How do we report hazards?</a:t>
            </a:r>
          </a:p>
          <a:p>
            <a:pPr>
              <a:lnSpc>
                <a:spcPct val="150000"/>
              </a:lnSpc>
            </a:pPr>
            <a:endParaRPr lang="en-NZ" sz="1600" b="1" dirty="0"/>
          </a:p>
          <a:p>
            <a:pPr>
              <a:lnSpc>
                <a:spcPct val="150000"/>
              </a:lnSpc>
            </a:pPr>
            <a:r>
              <a:rPr lang="en-NZ" sz="1600" b="1" dirty="0"/>
              <a:t>What is the Contractor Management Process?</a:t>
            </a:r>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6146" name="Picture 2" descr="Health and Safety Plan – Return to School – Matipo Primary School">
            <a:extLst>
              <a:ext uri="{FF2B5EF4-FFF2-40B4-BE49-F238E27FC236}">
                <a16:creationId xmlns:a16="http://schemas.microsoft.com/office/drawing/2014/main" id="{912CFB8C-3BC1-35E8-AF21-EC1DA5EFFE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6771" y="2169076"/>
            <a:ext cx="5710507" cy="24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635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200" y="1336704"/>
            <a:ext cx="10515600" cy="1325563"/>
          </a:xfrm>
        </p:spPr>
        <p:txBody>
          <a:bodyPr>
            <a:no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rPr>
              <a:t>Reporting: </a:t>
            </a:r>
            <a:r>
              <a:rPr lang="en-NZ"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a:t>
            </a:r>
            <a:r>
              <a:rPr lang="en-NZ"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eport to centre hui on current issues (</a:t>
            </a:r>
            <a:r>
              <a:rPr lang="en-NZ" sz="32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eg</a:t>
            </a:r>
            <a:r>
              <a:rPr lang="en-NZ"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budget, repairs and maintenance, projects, etc), and coordinate with Hire and H&amp;S Office Bearers.</a:t>
            </a:r>
            <a:br>
              <a:rPr lang="en-NZ"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NZ"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Keep the centre CA in the know of all property works.</a:t>
            </a:r>
            <a:br>
              <a:rPr lang="en-NZ"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NZ" sz="3200" b="1"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2936212"/>
            <a:ext cx="6096000" cy="3008772"/>
          </a:xfrm>
          <a:prstGeom prst="rect">
            <a:avLst/>
          </a:prstGeom>
        </p:spPr>
        <p:txBody>
          <a:bodyPr wrap="square">
            <a:spAutoFit/>
          </a:bodyPr>
          <a:lstStyle/>
          <a:p>
            <a:pPr>
              <a:lnSpc>
                <a:spcPct val="150000"/>
              </a:lnSpc>
            </a:pPr>
            <a:r>
              <a:rPr lang="en-NZ" sz="1600" b="1" dirty="0"/>
              <a:t>What do we report on?</a:t>
            </a:r>
          </a:p>
          <a:p>
            <a:pPr>
              <a:lnSpc>
                <a:spcPct val="150000"/>
              </a:lnSpc>
            </a:pPr>
            <a:endParaRPr lang="en-NZ" sz="1600" b="1" dirty="0"/>
          </a:p>
          <a:p>
            <a:pPr>
              <a:lnSpc>
                <a:spcPct val="150000"/>
              </a:lnSpc>
            </a:pPr>
            <a:r>
              <a:rPr lang="en-NZ" sz="1600" b="1" dirty="0"/>
              <a:t>What should be our budget?</a:t>
            </a:r>
          </a:p>
          <a:p>
            <a:pPr>
              <a:lnSpc>
                <a:spcPct val="150000"/>
              </a:lnSpc>
            </a:pPr>
            <a:endParaRPr lang="en-NZ" sz="1600" b="1" dirty="0"/>
          </a:p>
          <a:p>
            <a:pPr>
              <a:lnSpc>
                <a:spcPct val="150000"/>
              </a:lnSpc>
            </a:pPr>
            <a:r>
              <a:rPr lang="en-NZ" sz="1600" b="1" dirty="0"/>
              <a:t>How do we plan for our budget?</a:t>
            </a:r>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7170" name="Picture 2" descr="How to Run an Effective Team Meeting">
            <a:extLst>
              <a:ext uri="{FF2B5EF4-FFF2-40B4-BE49-F238E27FC236}">
                <a16:creationId xmlns:a16="http://schemas.microsoft.com/office/drawing/2014/main" id="{5A985945-1017-0118-1706-790635C494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5021" y="2936212"/>
            <a:ext cx="3676740" cy="2670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34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rPr>
              <a:t>Updating and Maintaining a Property Folder, to include all centre-based property information</a:t>
            </a:r>
            <a:endParaRPr lang="en-NZ" sz="3200" b="1"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3101730"/>
            <a:ext cx="6096000" cy="1162113"/>
          </a:xfrm>
          <a:prstGeom prst="rect">
            <a:avLst/>
          </a:prstGeom>
        </p:spPr>
        <p:txBody>
          <a:bodyPr wrap="square">
            <a:spAutoFit/>
          </a:bodyPr>
          <a:lstStyle/>
          <a:p>
            <a:pPr>
              <a:lnSpc>
                <a:spcPct val="150000"/>
              </a:lnSpc>
            </a:pPr>
            <a:r>
              <a:rPr lang="en-NZ" sz="1600" b="1" dirty="0"/>
              <a:t>What do we keep in our Property Folder?</a:t>
            </a:r>
          </a:p>
          <a:p>
            <a:pPr>
              <a:lnSpc>
                <a:spcPct val="150000"/>
              </a:lnSpc>
            </a:pPr>
            <a:endParaRPr lang="en-NZ" sz="1600" b="1" dirty="0"/>
          </a:p>
          <a:p>
            <a:pPr>
              <a:lnSpc>
                <a:spcPct val="150000"/>
              </a:lnSpc>
            </a:pPr>
            <a:endParaRPr lang="en-NZ" sz="1600" b="1" dirty="0"/>
          </a:p>
        </p:txBody>
      </p:sp>
      <p:pic>
        <p:nvPicPr>
          <p:cNvPr id="8194" name="Picture 2" descr="Bantex A4 Extra Capacity 2 Ring Lever Arch Folder Black | Officeworks">
            <a:extLst>
              <a:ext uri="{FF2B5EF4-FFF2-40B4-BE49-F238E27FC236}">
                <a16:creationId xmlns:a16="http://schemas.microsoft.com/office/drawing/2014/main" id="{35AF8FA2-3DCA-B011-CD86-943918B3C6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5613" y="1911223"/>
            <a:ext cx="3270476" cy="327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960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5459195-EF4E-495F-880D-2274CEE81112}"/>
              </a:ext>
            </a:extLst>
          </p:cNvPr>
          <p:cNvSpPr/>
          <p:nvPr/>
        </p:nvSpPr>
        <p:spPr>
          <a:xfrm>
            <a:off x="0" y="0"/>
            <a:ext cx="12192000" cy="141491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 name="Rectangle 4">
            <a:extLst>
              <a:ext uri="{FF2B5EF4-FFF2-40B4-BE49-F238E27FC236}">
                <a16:creationId xmlns:a16="http://schemas.microsoft.com/office/drawing/2014/main" id="{45459195-EF4E-495F-880D-2274CEE81112}"/>
              </a:ext>
            </a:extLst>
          </p:cNvPr>
          <p:cNvSpPr/>
          <p:nvPr/>
        </p:nvSpPr>
        <p:spPr>
          <a:xfrm>
            <a:off x="0" y="5677134"/>
            <a:ext cx="12192000" cy="1188340"/>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 name="Title 5">
            <a:extLst>
              <a:ext uri="{FF2B5EF4-FFF2-40B4-BE49-F238E27FC236}">
                <a16:creationId xmlns:a16="http://schemas.microsoft.com/office/drawing/2014/main" id="{00F10E60-39E1-D2D7-CD7E-B5AF35644A8F}"/>
              </a:ext>
            </a:extLst>
          </p:cNvPr>
          <p:cNvSpPr>
            <a:spLocks noGrp="1"/>
          </p:cNvSpPr>
          <p:nvPr>
            <p:ph type="title"/>
          </p:nvPr>
        </p:nvSpPr>
        <p:spPr>
          <a:xfrm>
            <a:off x="940837" y="2417460"/>
            <a:ext cx="10515600" cy="1325563"/>
          </a:xfrm>
        </p:spPr>
        <p:txBody>
          <a:bodyPr/>
          <a:lstStyle/>
          <a:p>
            <a:r>
              <a:rPr lang="en-GB" b="1" dirty="0"/>
              <a:t>Question &amp; Answer time</a:t>
            </a:r>
            <a:endParaRPr lang="en-NZ" b="1"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5945188"/>
            <a:ext cx="2198688" cy="547687"/>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4" name="Isosceles Triangle 3"/>
          <p:cNvSpPr/>
          <p:nvPr/>
        </p:nvSpPr>
        <p:spPr>
          <a:xfrm rot="10800000">
            <a:off x="5445880" y="1338988"/>
            <a:ext cx="1104363" cy="526115"/>
          </a:xfrm>
          <a:prstGeom prst="triangle">
            <a:avLst>
              <a:gd name="adj" fmla="val 50625"/>
            </a:avLst>
          </a:prstGeom>
          <a:solidFill>
            <a:srgbClr val="FFD2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35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200" y="402019"/>
            <a:ext cx="10515600" cy="1325563"/>
          </a:xfrm>
        </p:spPr>
        <p:txBody>
          <a:bodyPr>
            <a:normAutofit/>
          </a:bodyPr>
          <a:lstStyle/>
          <a:p>
            <a:r>
              <a:rPr lang="en-NZ" sz="3400" b="1" dirty="0">
                <a:latin typeface="+mn-lt"/>
              </a:rPr>
              <a:t>Role of the Property Officer</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744893" y="1338747"/>
            <a:ext cx="10965024" cy="5064848"/>
          </a:xfrm>
          <a:prstGeom prst="rect">
            <a:avLst/>
          </a:prstGeom>
        </p:spPr>
        <p:txBody>
          <a:bodyPr wrap="square">
            <a:spAutoFit/>
          </a:bodyPr>
          <a:lstStyle/>
          <a:p>
            <a:pPr fontAlgn="base">
              <a:lnSpc>
                <a:spcPct val="107000"/>
              </a:lnSpc>
              <a:spcAft>
                <a:spcPts val="800"/>
              </a:spcAft>
            </a:pPr>
            <a:r>
              <a:rPr lang="en-NZ" sz="12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Common tasks:</a:t>
            </a: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building a relationship with Playcentre Aotearoa Property Team members and accessing support when required</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keep abreast of changes and notifications from the Property Team particularly those in the Bulletin Property Newsletter</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Ensuring property maintenance and repairs are identified and rectified, communicating issues to centre members and Playcentre Aotearoa Property Team</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Completing applications for projects and funding approval, including obtaining quotes and grant applications.</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Following up on Playcentre Aotearoa Property Team reports and delegating tasks and reporting back to Property Team</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Notifying the Playcentre Aotearoa Property Team of insurance claims, police notifications, liaison with Insurance company, quotes.</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ensuring centre compliance is being met </a:t>
            </a:r>
            <a:r>
              <a:rPr lang="en-NZ" sz="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a:t>
            </a: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BWOF, HMMP, Fire evacuations, playground requirement, etc</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rPr>
              <a:t>Ensuring property related H&amp;S incident, risk and contractor management processes are followed</a:t>
            </a:r>
          </a:p>
          <a:p>
            <a:pPr lvl="0">
              <a:buSzPts val="1000"/>
              <a:tabLst>
                <a:tab pos="457200" algn="l"/>
              </a:tabLst>
            </a:pPr>
            <a:endParaRPr lang="en-NZ" sz="1200" dirty="0">
              <a:effectLst/>
              <a:latin typeface="Times New Roman" panose="02020603050405020304" pitchFamily="18" charset="0"/>
              <a:ea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Report to centre hui on current issues (</a:t>
            </a:r>
            <a:r>
              <a:rPr lang="en-NZ"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eg</a:t>
            </a:r>
            <a:r>
              <a:rPr lang="en-NZ"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budget, repairs and maintenance, projects, etc), and coordinate with Hire and H&amp;S Office Bearers</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Keep the centre CA in the know of all property works.</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Updating and Maintaining a Property Folder, to include all centre-based property information, including:</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Keep records of all purchases such as sand, bark, etc with amount purchased and supplier.</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lnSpc>
                <a:spcPct val="107000"/>
              </a:lnSpc>
              <a:spcAft>
                <a:spcPts val="800"/>
              </a:spcAft>
              <a:buSzPts val="1000"/>
              <a:buFont typeface="Courier New" panose="02070309020205020404" pitchFamily="49" charset="0"/>
              <a:buChar char="o"/>
              <a:tabLst>
                <a:tab pos="914400" algn="l"/>
              </a:tabLst>
            </a:pPr>
            <a:r>
              <a:rPr lang="en-NZ"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Keep records of maintenance completed by professionals - when, cost and contractor details.</a:t>
            </a:r>
            <a:endParaRPr lang="en-NZ" sz="1600" b="1" dirty="0"/>
          </a:p>
          <a:p>
            <a:pPr>
              <a:lnSpc>
                <a:spcPct val="150000"/>
              </a:lnSpc>
            </a:pPr>
            <a:endParaRPr lang="en-NZ" sz="1600" b="1" dirty="0"/>
          </a:p>
          <a:p>
            <a:pPr>
              <a:lnSpc>
                <a:spcPct val="150000"/>
              </a:lnSpc>
            </a:pPr>
            <a:endParaRPr lang="en-NZ" sz="1600" b="1" dirty="0"/>
          </a:p>
        </p:txBody>
      </p:sp>
    </p:spTree>
    <p:extLst>
      <p:ext uri="{BB962C8B-B14F-4D97-AF65-F5344CB8AC3E}">
        <p14:creationId xmlns:p14="http://schemas.microsoft.com/office/powerpoint/2010/main" val="345733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GB" sz="3400" b="1" dirty="0">
                <a:latin typeface="+mn-lt"/>
              </a:rPr>
              <a:t>S</a:t>
            </a:r>
            <a:r>
              <a:rPr lang="en-NZ" sz="3400" b="1" dirty="0">
                <a:latin typeface="+mn-lt"/>
              </a:rPr>
              <a:t>kills required</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940837" y="1690688"/>
            <a:ext cx="10515600" cy="3307316"/>
          </a:xfrm>
          <a:prstGeom prst="rect">
            <a:avLst/>
          </a:prstGeom>
        </p:spPr>
        <p:txBody>
          <a:bodyPr wrap="square">
            <a:spAutoFit/>
          </a:bodyPr>
          <a:lstStyle/>
          <a:p>
            <a:pPr marL="342900" lvl="0" indent="-342900" fontAlgn="base">
              <a:lnSpc>
                <a:spcPct val="107000"/>
              </a:lnSpc>
              <a:spcAft>
                <a:spcPts val="800"/>
              </a:spcAft>
              <a:buSzPts val="1000"/>
              <a:buFont typeface="Symbol" panose="05050102010706020507" pitchFamily="18" charset="2"/>
              <a:buChar char=""/>
              <a:tabLst>
                <a:tab pos="457200" algn="l"/>
              </a:tabLst>
            </a:pPr>
            <a:r>
              <a:rPr lang="en-N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knowledgeable (or the interest to learn) about Playcentre processes and policies relating to property and playgrounds</a:t>
            </a:r>
            <a:endParaRPr lang="en-NZ"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knowledgeable (or the interest to learn) about regulations and legislation relating to property and playgrounds</a:t>
            </a:r>
            <a:endParaRPr lang="en-NZ"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Understanding of H&amp;S in relation to property</a:t>
            </a:r>
            <a:endParaRPr lang="en-NZ"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able to lead, prioritise and delegate projects within the centre, working together with the playcentre </a:t>
            </a:r>
            <a:r>
              <a:rPr lang="en-NZ"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whānau</a:t>
            </a:r>
            <a:r>
              <a:rPr lang="en-N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the property team</a:t>
            </a:r>
            <a:endParaRPr lang="en-NZ"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N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actioning issues in a timely manner, ability to prioritise and see projects through.</a:t>
            </a:r>
            <a:endParaRPr lang="en-NZ"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NZ" sz="1600" b="1" dirty="0"/>
          </a:p>
        </p:txBody>
      </p:sp>
    </p:spTree>
    <p:extLst>
      <p:ext uri="{BB962C8B-B14F-4D97-AF65-F5344CB8AC3E}">
        <p14:creationId xmlns:p14="http://schemas.microsoft.com/office/powerpoint/2010/main" val="277583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200" y="365125"/>
            <a:ext cx="10515600" cy="1948867"/>
          </a:xfrm>
        </p:spPr>
        <p:txBody>
          <a:bodyPr>
            <a:norm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Building a relationship with Playcentre Aotearoa Property Team members and accessing support when required</a:t>
            </a:r>
            <a:endParaRPr lang="en-NZ"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940837" y="2376107"/>
            <a:ext cx="6096000" cy="4116768"/>
          </a:xfrm>
          <a:prstGeom prst="rect">
            <a:avLst/>
          </a:prstGeom>
        </p:spPr>
        <p:txBody>
          <a:bodyPr wrap="square">
            <a:spAutoFit/>
          </a:bodyPr>
          <a:lstStyle/>
          <a:p>
            <a:pPr>
              <a:lnSpc>
                <a:spcPct val="150000"/>
              </a:lnSpc>
            </a:pPr>
            <a:r>
              <a:rPr lang="en-NZ" sz="1600" b="1" dirty="0"/>
              <a:t>Who is the Property Team? </a:t>
            </a:r>
          </a:p>
          <a:p>
            <a:pPr>
              <a:lnSpc>
                <a:spcPct val="150000"/>
              </a:lnSpc>
            </a:pPr>
            <a:endParaRPr lang="en-NZ" sz="1600" b="1" dirty="0"/>
          </a:p>
          <a:p>
            <a:pPr>
              <a:lnSpc>
                <a:spcPct val="150000"/>
              </a:lnSpc>
            </a:pPr>
            <a:r>
              <a:rPr lang="en-NZ" sz="1600" b="1" dirty="0"/>
              <a:t>Who do we contact and when?</a:t>
            </a:r>
          </a:p>
          <a:p>
            <a:pPr>
              <a:lnSpc>
                <a:spcPct val="150000"/>
              </a:lnSpc>
            </a:pPr>
            <a:endParaRPr lang="en-NZ" sz="1600" b="1" dirty="0"/>
          </a:p>
          <a:p>
            <a:pPr>
              <a:lnSpc>
                <a:spcPct val="150000"/>
              </a:lnSpc>
            </a:pPr>
            <a:r>
              <a:rPr lang="en-NZ" sz="1600" b="1" dirty="0"/>
              <a:t>Lines of Communication</a:t>
            </a:r>
          </a:p>
          <a:p>
            <a:pPr>
              <a:lnSpc>
                <a:spcPct val="150000"/>
              </a:lnSpc>
            </a:pPr>
            <a:endParaRPr lang="en-NZ" sz="1600" b="1" dirty="0"/>
          </a:p>
          <a:p>
            <a:pPr>
              <a:lnSpc>
                <a:spcPct val="150000"/>
              </a:lnSpc>
            </a:pPr>
            <a:r>
              <a:rPr lang="en-NZ" sz="1600" b="1" dirty="0"/>
              <a:t>Where else can we find out information?</a:t>
            </a:r>
          </a:p>
          <a:p>
            <a:pPr>
              <a:lnSpc>
                <a:spcPct val="150000"/>
              </a:lnSpc>
            </a:pPr>
            <a:endParaRPr lang="en-NZ" sz="1600" b="1" dirty="0">
              <a:latin typeface="+mj-lt"/>
            </a:endParaRPr>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1026" name="Picture 2">
            <a:extLst>
              <a:ext uri="{FF2B5EF4-FFF2-40B4-BE49-F238E27FC236}">
                <a16:creationId xmlns:a16="http://schemas.microsoft.com/office/drawing/2014/main" id="{990C3694-775C-9E39-962A-0D06205258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1" y="2217640"/>
            <a:ext cx="3299926" cy="329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65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200" b="1" dirty="0">
                <a:solidFill>
                  <a:srgbClr val="000000"/>
                </a:solidFill>
                <a:latin typeface="Calibri" panose="020F0502020204030204" pitchFamily="34" charset="0"/>
                <a:ea typeface="Calibri" panose="020F0502020204030204" pitchFamily="34" charset="0"/>
              </a:rPr>
              <a:t>K</a:t>
            </a:r>
            <a:r>
              <a:rPr lang="en-NZ" sz="3200" b="1" dirty="0">
                <a:solidFill>
                  <a:srgbClr val="000000"/>
                </a:solidFill>
                <a:effectLst/>
                <a:latin typeface="Calibri" panose="020F0502020204030204" pitchFamily="34" charset="0"/>
                <a:ea typeface="Calibri" panose="020F0502020204030204" pitchFamily="34" charset="0"/>
              </a:rPr>
              <a:t>eep abreast of changes and notifications from the Property Team particularly those in the Bulletin Property Newsletter</a:t>
            </a:r>
            <a:endParaRPr lang="en-NZ" sz="3200" b="1" dirty="0">
              <a:solidFill>
                <a:schemeClr val="bg1">
                  <a:lumMod val="50000"/>
                </a:schemeClr>
              </a:solidFill>
              <a:latin typeface="+mn-lt"/>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1811282"/>
            <a:ext cx="6096000" cy="3378104"/>
          </a:xfrm>
          <a:prstGeom prst="rect">
            <a:avLst/>
          </a:prstGeom>
        </p:spPr>
        <p:txBody>
          <a:bodyPr wrap="square">
            <a:spAutoFit/>
          </a:bodyPr>
          <a:lstStyle/>
          <a:p>
            <a:pPr>
              <a:lnSpc>
                <a:spcPct val="150000"/>
              </a:lnSpc>
            </a:pPr>
            <a:r>
              <a:rPr lang="en-NZ" sz="1600" b="1" dirty="0"/>
              <a:t>Website</a:t>
            </a:r>
          </a:p>
          <a:p>
            <a:pPr>
              <a:lnSpc>
                <a:spcPct val="150000"/>
              </a:lnSpc>
            </a:pPr>
            <a:r>
              <a:rPr lang="en-NZ" sz="1600" b="1" dirty="0"/>
              <a:t> – where do we find out information about property?</a:t>
            </a:r>
          </a:p>
          <a:p>
            <a:pPr>
              <a:lnSpc>
                <a:spcPct val="150000"/>
              </a:lnSpc>
            </a:pPr>
            <a:endParaRPr lang="en-NZ" sz="1600" b="1" dirty="0"/>
          </a:p>
          <a:p>
            <a:pPr>
              <a:lnSpc>
                <a:spcPct val="150000"/>
              </a:lnSpc>
            </a:pPr>
            <a:r>
              <a:rPr lang="en-NZ" sz="1600" b="1" dirty="0"/>
              <a:t>Newsletter </a:t>
            </a:r>
          </a:p>
          <a:p>
            <a:pPr>
              <a:lnSpc>
                <a:spcPct val="150000"/>
              </a:lnSpc>
            </a:pPr>
            <a:r>
              <a:rPr lang="en-NZ" sz="1600" b="1" dirty="0"/>
              <a:t>– how often</a:t>
            </a:r>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6" name="Picture 5">
            <a:extLst>
              <a:ext uri="{FF2B5EF4-FFF2-40B4-BE49-F238E27FC236}">
                <a16:creationId xmlns:a16="http://schemas.microsoft.com/office/drawing/2014/main" id="{E403467A-6352-EAC2-4041-DA6DECC1E396}"/>
              </a:ext>
            </a:extLst>
          </p:cNvPr>
          <p:cNvPicPr>
            <a:picLocks noChangeAspect="1"/>
          </p:cNvPicPr>
          <p:nvPr/>
        </p:nvPicPr>
        <p:blipFill>
          <a:blip r:embed="rId4"/>
          <a:stretch>
            <a:fillRect/>
          </a:stretch>
        </p:blipFill>
        <p:spPr>
          <a:xfrm>
            <a:off x="4286093" y="2960329"/>
            <a:ext cx="6296000" cy="1630332"/>
          </a:xfrm>
          <a:prstGeom prst="rect">
            <a:avLst/>
          </a:prstGeom>
        </p:spPr>
      </p:pic>
    </p:spTree>
    <p:extLst>
      <p:ext uri="{BB962C8B-B14F-4D97-AF65-F5344CB8AC3E}">
        <p14:creationId xmlns:p14="http://schemas.microsoft.com/office/powerpoint/2010/main" val="151040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200" y="1185409"/>
            <a:ext cx="10515600" cy="1325563"/>
          </a:xfrm>
        </p:spPr>
        <p:txBody>
          <a:bodyPr>
            <a:no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Ensuring property maintenance and repairs are identified and rectified, communicating issues to centre members and Playcentre Aotearoa Property Team. </a:t>
            </a:r>
            <a:b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b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NZ" sz="3200" b="1" dirty="0">
                <a:solidFill>
                  <a:srgbClr val="000000"/>
                </a:solidFill>
                <a:effectLst/>
                <a:latin typeface="Calibri" panose="020F0502020204030204" pitchFamily="34" charset="0"/>
                <a:ea typeface="Times New Roman" panose="02020603050405020304" pitchFamily="18" charset="0"/>
              </a:rPr>
              <a:t>Following up on Playcentre Aotearoa Property Team reports and delegating tasks and reporting back to Property Team.</a:t>
            </a:r>
            <a:endParaRPr lang="en-NZ"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3819229"/>
            <a:ext cx="6096000" cy="2639441"/>
          </a:xfrm>
          <a:prstGeom prst="rect">
            <a:avLst/>
          </a:prstGeom>
        </p:spPr>
        <p:txBody>
          <a:bodyPr wrap="square">
            <a:spAutoFit/>
          </a:bodyPr>
          <a:lstStyle/>
          <a:p>
            <a:pPr>
              <a:lnSpc>
                <a:spcPct val="150000"/>
              </a:lnSpc>
            </a:pPr>
            <a:r>
              <a:rPr lang="en-NZ" sz="1600" b="1" dirty="0"/>
              <a:t>Property Managers Report</a:t>
            </a:r>
          </a:p>
          <a:p>
            <a:pPr>
              <a:lnSpc>
                <a:spcPct val="150000"/>
              </a:lnSpc>
            </a:pPr>
            <a:endParaRPr lang="en-NZ" sz="1600" b="1" dirty="0"/>
          </a:p>
          <a:p>
            <a:pPr>
              <a:lnSpc>
                <a:spcPct val="150000"/>
              </a:lnSpc>
            </a:pPr>
            <a:r>
              <a:rPr lang="en-NZ" sz="1600" b="1" dirty="0"/>
              <a:t>WSP checks</a:t>
            </a:r>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2050" name="Picture 2" descr="Public Reports | NINOS, INC.">
            <a:extLst>
              <a:ext uri="{FF2B5EF4-FFF2-40B4-BE49-F238E27FC236}">
                <a16:creationId xmlns:a16="http://schemas.microsoft.com/office/drawing/2014/main" id="{2395DEE2-8BE6-2541-FD2D-9134FB8B8C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1364" y="3613670"/>
            <a:ext cx="1813191" cy="2027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63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Completing applications for projects and funding approval, including obtaining quotes and grant applications</a:t>
            </a:r>
            <a:r>
              <a:rPr lang="en-NZ"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NZ"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2420790"/>
            <a:ext cx="6096000" cy="3378104"/>
          </a:xfrm>
          <a:prstGeom prst="rect">
            <a:avLst/>
          </a:prstGeom>
        </p:spPr>
        <p:txBody>
          <a:bodyPr wrap="square">
            <a:spAutoFit/>
          </a:bodyPr>
          <a:lstStyle/>
          <a:p>
            <a:pPr>
              <a:lnSpc>
                <a:spcPct val="150000"/>
              </a:lnSpc>
            </a:pPr>
            <a:r>
              <a:rPr lang="en-NZ" sz="1600" b="1" dirty="0"/>
              <a:t>Where do you find forms?</a:t>
            </a:r>
          </a:p>
          <a:p>
            <a:pPr>
              <a:lnSpc>
                <a:spcPct val="150000"/>
              </a:lnSpc>
            </a:pPr>
            <a:endParaRPr lang="en-NZ" sz="1600" b="1" dirty="0"/>
          </a:p>
          <a:p>
            <a:pPr>
              <a:lnSpc>
                <a:spcPct val="150000"/>
              </a:lnSpc>
            </a:pPr>
            <a:r>
              <a:rPr lang="en-NZ" sz="1600" b="1" dirty="0"/>
              <a:t>Support</a:t>
            </a:r>
          </a:p>
          <a:p>
            <a:pPr>
              <a:lnSpc>
                <a:spcPct val="150000"/>
              </a:lnSpc>
            </a:pPr>
            <a:endParaRPr lang="en-NZ" sz="1600" b="1" dirty="0"/>
          </a:p>
          <a:p>
            <a:pPr>
              <a:lnSpc>
                <a:spcPct val="150000"/>
              </a:lnSpc>
            </a:pPr>
            <a:r>
              <a:rPr lang="en-NZ" sz="1600" b="1" dirty="0"/>
              <a:t>Grants</a:t>
            </a:r>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3074" name="Picture 2" descr="Student Forms to Return at Open House - Our Lady of Hope Catholic School">
            <a:extLst>
              <a:ext uri="{FF2B5EF4-FFF2-40B4-BE49-F238E27FC236}">
                <a16:creationId xmlns:a16="http://schemas.microsoft.com/office/drawing/2014/main" id="{23356158-C44D-5E55-1BA9-12EE5239E7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4796" y="2047371"/>
            <a:ext cx="3207480" cy="3207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01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Notifying the Playcentre Aotearoa Property Team of insurance claims, police notifications, liaison with Insurance company, quotes.</a:t>
            </a:r>
            <a:endParaRPr lang="en-NZ"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2529359"/>
            <a:ext cx="6096000" cy="3747436"/>
          </a:xfrm>
          <a:prstGeom prst="rect">
            <a:avLst/>
          </a:prstGeom>
        </p:spPr>
        <p:txBody>
          <a:bodyPr wrap="square">
            <a:spAutoFit/>
          </a:bodyPr>
          <a:lstStyle/>
          <a:p>
            <a:pPr>
              <a:lnSpc>
                <a:spcPct val="150000"/>
              </a:lnSpc>
            </a:pPr>
            <a:r>
              <a:rPr lang="en-NZ" sz="1600" b="1" dirty="0"/>
              <a:t>Where do you find forms?</a:t>
            </a:r>
          </a:p>
          <a:p>
            <a:pPr>
              <a:lnSpc>
                <a:spcPct val="150000"/>
              </a:lnSpc>
            </a:pPr>
            <a:endParaRPr lang="en-NZ" sz="1600" b="1" dirty="0"/>
          </a:p>
          <a:p>
            <a:pPr>
              <a:lnSpc>
                <a:spcPct val="150000"/>
              </a:lnSpc>
            </a:pPr>
            <a:r>
              <a:rPr lang="en-NZ" sz="1600" b="1" dirty="0"/>
              <a:t>What is the process</a:t>
            </a:r>
          </a:p>
          <a:p>
            <a:pPr>
              <a:lnSpc>
                <a:spcPct val="150000"/>
              </a:lnSpc>
            </a:pPr>
            <a:endParaRPr lang="en-NZ" sz="1600" b="1" dirty="0"/>
          </a:p>
          <a:p>
            <a:pPr>
              <a:lnSpc>
                <a:spcPct val="150000"/>
              </a:lnSpc>
            </a:pPr>
            <a:r>
              <a:rPr lang="en-NZ" sz="1600" b="1" dirty="0"/>
              <a:t>Support provided</a:t>
            </a:r>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4100" name="Picture 4" descr="3,848 Broken Window Illustrations &amp; Clip Art - iStock">
            <a:extLst>
              <a:ext uri="{FF2B5EF4-FFF2-40B4-BE49-F238E27FC236}">
                <a16:creationId xmlns:a16="http://schemas.microsoft.com/office/drawing/2014/main" id="{C7DE128A-6A47-3EE9-78A9-AF4BA9CB5E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0095" y="2147732"/>
            <a:ext cx="2925244" cy="2925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821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pPr lvl="0" fontAlgn="base">
              <a:lnSpc>
                <a:spcPct val="107000"/>
              </a:lnSpc>
              <a:spcAft>
                <a:spcPts val="800"/>
              </a:spcAft>
              <a:buSzPts val="1000"/>
              <a:tabLst>
                <a:tab pos="457200" algn="l"/>
              </a:tabLst>
            </a:pPr>
            <a: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Ensuring centre compliance is being met </a:t>
            </a:r>
            <a:r>
              <a:rPr lang="en-NZ" sz="32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a:t>
            </a:r>
            <a:r>
              <a:rPr lang="en-NZ"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BWOF, HMMP, Fire evacuations, playground requirements, etc</a:t>
            </a:r>
            <a:endParaRPr lang="en-NZ"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200" y="1811282"/>
            <a:ext cx="6096000" cy="4486100"/>
          </a:xfrm>
          <a:prstGeom prst="rect">
            <a:avLst/>
          </a:prstGeom>
        </p:spPr>
        <p:txBody>
          <a:bodyPr wrap="square">
            <a:spAutoFit/>
          </a:bodyPr>
          <a:lstStyle/>
          <a:p>
            <a:pPr>
              <a:lnSpc>
                <a:spcPct val="150000"/>
              </a:lnSpc>
            </a:pPr>
            <a:r>
              <a:rPr lang="en-NZ" sz="1600" b="1" dirty="0"/>
              <a:t>What is a  BWOF?</a:t>
            </a:r>
          </a:p>
          <a:p>
            <a:pPr>
              <a:lnSpc>
                <a:spcPct val="150000"/>
              </a:lnSpc>
            </a:pPr>
            <a:endParaRPr lang="en-NZ" sz="1600" b="1" dirty="0"/>
          </a:p>
          <a:p>
            <a:pPr>
              <a:lnSpc>
                <a:spcPct val="150000"/>
              </a:lnSpc>
            </a:pPr>
            <a:r>
              <a:rPr lang="en-NZ" sz="1600" b="1" dirty="0"/>
              <a:t>What is HMMP?</a:t>
            </a:r>
          </a:p>
          <a:p>
            <a:pPr>
              <a:lnSpc>
                <a:spcPct val="150000"/>
              </a:lnSpc>
            </a:pPr>
            <a:endParaRPr lang="en-NZ" sz="1600" b="1" dirty="0"/>
          </a:p>
          <a:p>
            <a:pPr>
              <a:lnSpc>
                <a:spcPct val="150000"/>
              </a:lnSpc>
            </a:pPr>
            <a:r>
              <a:rPr lang="en-NZ" sz="1600" b="1" dirty="0"/>
              <a:t>What is a Fire Scheme?</a:t>
            </a:r>
          </a:p>
          <a:p>
            <a:pPr>
              <a:lnSpc>
                <a:spcPct val="150000"/>
              </a:lnSpc>
            </a:pPr>
            <a:endParaRPr lang="en-NZ" sz="1600" b="1" dirty="0"/>
          </a:p>
          <a:p>
            <a:pPr>
              <a:lnSpc>
                <a:spcPct val="150000"/>
              </a:lnSpc>
            </a:pPr>
            <a:r>
              <a:rPr lang="en-NZ" sz="1600" b="1" dirty="0"/>
              <a:t>How do we find out about Playground Regulations?</a:t>
            </a:r>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a:p>
            <a:pPr>
              <a:lnSpc>
                <a:spcPct val="150000"/>
              </a:lnSpc>
            </a:pPr>
            <a:endParaRPr lang="en-NZ" sz="1600" b="1" dirty="0"/>
          </a:p>
        </p:txBody>
      </p:sp>
      <p:pic>
        <p:nvPicPr>
          <p:cNvPr id="5122" name="Picture 2" descr="194,262 Checklist Stock Photos, Pictures &amp; Royalty-Free Images - iStock">
            <a:extLst>
              <a:ext uri="{FF2B5EF4-FFF2-40B4-BE49-F238E27FC236}">
                <a16:creationId xmlns:a16="http://schemas.microsoft.com/office/drawing/2014/main" id="{8CE9362A-D160-F45A-A378-3DC6D6874C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0131" y="1919135"/>
            <a:ext cx="3174428" cy="317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036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669</Words>
  <Application>Microsoft Office PowerPoint</Application>
  <PresentationFormat>Widescreen</PresentationFormat>
  <Paragraphs>95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Courier New</vt:lpstr>
      <vt:lpstr>Symbol</vt:lpstr>
      <vt:lpstr>Times New Roman</vt:lpstr>
      <vt:lpstr>Office Theme</vt:lpstr>
      <vt:lpstr>Office Bearer Training </vt:lpstr>
      <vt:lpstr>Role of the Property Officer</vt:lpstr>
      <vt:lpstr>Skills required</vt:lpstr>
      <vt:lpstr>Building a relationship with Playcentre Aotearoa Property Team members and accessing support when required</vt:lpstr>
      <vt:lpstr>Keep abreast of changes and notifications from the Property Team particularly those in the Bulletin Property Newsletter</vt:lpstr>
      <vt:lpstr>Ensuring property maintenance and repairs are identified and rectified, communicating issues to centre members and Playcentre Aotearoa Property Team.   Following up on Playcentre Aotearoa Property Team reports and delegating tasks and reporting back to Property Team.</vt:lpstr>
      <vt:lpstr>Completing applications for projects and funding approval, including obtaining quotes and grant applications.</vt:lpstr>
      <vt:lpstr>Notifying the Playcentre Aotearoa Property Team of insurance claims, police notifications, liaison with Insurance company, quotes.</vt:lpstr>
      <vt:lpstr>Ensuring centre compliance is being met eg BWOF, HMMP, Fire evacuations, playground requirements, etc</vt:lpstr>
      <vt:lpstr>Ensuring property related H&amp;S incident, risk and contractor management processes are followed</vt:lpstr>
      <vt:lpstr>Reporting: report to centre hui on current issues (eg budget, repairs and maintenance, projects, etc), and coordinate with Hire and H&amp;S Office Bearers. Keep the centre CA in the know of all property works. </vt:lpstr>
      <vt:lpstr>Updating and Maintaining a Property Folder, to include all centre-based property information</vt:lpstr>
      <vt:lpstr>Question &amp; Answer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Matariki 2019</dc:title>
  <dc:creator>Chris Gullidge</dc:creator>
  <cp:lastModifiedBy>Kirsty Brown - Property Manager South</cp:lastModifiedBy>
  <cp:revision>25</cp:revision>
  <dcterms:created xsi:type="dcterms:W3CDTF">2019-05-28T04:19:30Z</dcterms:created>
  <dcterms:modified xsi:type="dcterms:W3CDTF">2022-10-21T02:10:46Z</dcterms:modified>
</cp:coreProperties>
</file>