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57" r:id="rId4"/>
    <p:sldId id="270" r:id="rId5"/>
    <p:sldId id="269" r:id="rId6"/>
    <p:sldId id="268" r:id="rId7"/>
    <p:sldId id="267" r:id="rId8"/>
    <p:sldId id="272" r:id="rId9"/>
    <p:sldId id="274" r:id="rId10"/>
    <p:sldId id="275" r:id="rId11"/>
    <p:sldId id="276" r:id="rId12"/>
    <p:sldId id="277" r:id="rId13"/>
    <p:sldId id="26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4F8B"/>
    <a:srgbClr val="1E82BB"/>
    <a:srgbClr val="E9BC1B"/>
    <a:srgbClr val="F9C51A"/>
    <a:srgbClr val="C79522"/>
    <a:srgbClr val="AF9226"/>
    <a:srgbClr val="4B8129"/>
    <a:srgbClr val="00557E"/>
    <a:srgbClr val="78427C"/>
    <a:srgbClr val="EAAC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E77C82-2F81-41C5-93BC-9409708DC380}" v="35" dt="2022-10-21T02:10:40.0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rsty Brown - Property Manager South" userId="3dfe6910-d8fd-43e6-9f68-ead02b7088e7" providerId="ADAL" clId="{F2E77C82-2F81-41C5-93BC-9409708DC380}"/>
    <pc:docChg chg="undo custSel addSld delSld modSld sldOrd">
      <pc:chgData name="Kirsty Brown - Property Manager South" userId="3dfe6910-d8fd-43e6-9f68-ead02b7088e7" providerId="ADAL" clId="{F2E77C82-2F81-41C5-93BC-9409708DC380}" dt="2022-10-21T02:10:40.047" v="1180" actId="1076"/>
      <pc:docMkLst>
        <pc:docMk/>
      </pc:docMkLst>
      <pc:sldChg chg="modSp mod">
        <pc:chgData name="Kirsty Brown - Property Manager South" userId="3dfe6910-d8fd-43e6-9f68-ead02b7088e7" providerId="ADAL" clId="{F2E77C82-2F81-41C5-93BC-9409708DC380}" dt="2022-10-18T05:42:49.997" v="861" actId="20577"/>
        <pc:sldMkLst>
          <pc:docMk/>
          <pc:sldMk cId="4088129086" sldId="256"/>
        </pc:sldMkLst>
        <pc:spChg chg="mod">
          <ac:chgData name="Kirsty Brown - Property Manager South" userId="3dfe6910-d8fd-43e6-9f68-ead02b7088e7" providerId="ADAL" clId="{F2E77C82-2F81-41C5-93BC-9409708DC380}" dt="2022-10-18T05:18:24.816" v="24" actId="20577"/>
          <ac:spMkLst>
            <pc:docMk/>
            <pc:sldMk cId="4088129086" sldId="256"/>
            <ac:spMk id="2" creationId="{AFE5E61B-BD4B-4D0E-B16E-049A61F855E2}"/>
          </ac:spMkLst>
        </pc:spChg>
        <pc:spChg chg="mod">
          <ac:chgData name="Kirsty Brown - Property Manager South" userId="3dfe6910-d8fd-43e6-9f68-ead02b7088e7" providerId="ADAL" clId="{F2E77C82-2F81-41C5-93BC-9409708DC380}" dt="2022-10-18T05:42:49.997" v="861" actId="20577"/>
          <ac:spMkLst>
            <pc:docMk/>
            <pc:sldMk cId="4088129086" sldId="256"/>
            <ac:spMk id="3" creationId="{2CA7F93B-98F1-48D6-9C43-27686E6E8504}"/>
          </ac:spMkLst>
        </pc:spChg>
      </pc:sldChg>
      <pc:sldChg chg="addSp delSp modSp mod">
        <pc:chgData name="Kirsty Brown - Property Manager South" userId="3dfe6910-d8fd-43e6-9f68-ead02b7088e7" providerId="ADAL" clId="{F2E77C82-2F81-41C5-93BC-9409708DC380}" dt="2022-10-18T05:47:34.597" v="933" actId="207"/>
        <pc:sldMkLst>
          <pc:docMk/>
          <pc:sldMk cId="2775838808" sldId="257"/>
        </pc:sldMkLst>
        <pc:spChg chg="mod">
          <ac:chgData name="Kirsty Brown - Property Manager South" userId="3dfe6910-d8fd-43e6-9f68-ead02b7088e7" providerId="ADAL" clId="{F2E77C82-2F81-41C5-93BC-9409708DC380}" dt="2022-10-18T05:47:34.597" v="933" actId="207"/>
          <ac:spMkLst>
            <pc:docMk/>
            <pc:sldMk cId="2775838808" sldId="257"/>
            <ac:spMk id="2" creationId="{797125D2-70BC-4EB2-B172-4C6D5FA3A75C}"/>
          </ac:spMkLst>
        </pc:spChg>
        <pc:spChg chg="mod">
          <ac:chgData name="Kirsty Brown - Property Manager South" userId="3dfe6910-d8fd-43e6-9f68-ead02b7088e7" providerId="ADAL" clId="{F2E77C82-2F81-41C5-93BC-9409708DC380}" dt="2022-10-18T05:23:48.090" v="163" actId="1076"/>
          <ac:spMkLst>
            <pc:docMk/>
            <pc:sldMk cId="2775838808" sldId="257"/>
            <ac:spMk id="3" creationId="{E4487953-FEF7-4043-8CC5-3E4A285AB467}"/>
          </ac:spMkLst>
        </pc:spChg>
        <pc:spChg chg="add del mod">
          <ac:chgData name="Kirsty Brown - Property Manager South" userId="3dfe6910-d8fd-43e6-9f68-ead02b7088e7" providerId="ADAL" clId="{F2E77C82-2F81-41C5-93BC-9409708DC380}" dt="2022-10-18T05:21:32.275" v="106" actId="22"/>
          <ac:spMkLst>
            <pc:docMk/>
            <pc:sldMk cId="2775838808" sldId="257"/>
            <ac:spMk id="6" creationId="{FF9FCA45-B9A0-91F3-3660-BA953452C5A2}"/>
          </ac:spMkLst>
        </pc:spChg>
      </pc:sldChg>
      <pc:sldChg chg="del">
        <pc:chgData name="Kirsty Brown - Property Manager South" userId="3dfe6910-d8fd-43e6-9f68-ead02b7088e7" providerId="ADAL" clId="{F2E77C82-2F81-41C5-93BC-9409708DC380}" dt="2022-10-18T05:19:13.040" v="52" actId="2696"/>
        <pc:sldMkLst>
          <pc:docMk/>
          <pc:sldMk cId="126214982" sldId="258"/>
        </pc:sldMkLst>
      </pc:sldChg>
      <pc:sldChg chg="addSp delSp modSp mod modClrScheme chgLayout">
        <pc:chgData name="Kirsty Brown - Property Manager South" userId="3dfe6910-d8fd-43e6-9f68-ead02b7088e7" providerId="ADAL" clId="{F2E77C82-2F81-41C5-93BC-9409708DC380}" dt="2022-10-18T05:47:06.878" v="932" actId="20577"/>
        <pc:sldMkLst>
          <pc:docMk/>
          <pc:sldMk cId="896358086" sldId="266"/>
        </pc:sldMkLst>
        <pc:spChg chg="add del mod ord">
          <ac:chgData name="Kirsty Brown - Property Manager South" userId="3dfe6910-d8fd-43e6-9f68-ead02b7088e7" providerId="ADAL" clId="{F2E77C82-2F81-41C5-93BC-9409708DC380}" dt="2022-10-18T05:21:29.518" v="102" actId="700"/>
          <ac:spMkLst>
            <pc:docMk/>
            <pc:sldMk cId="896358086" sldId="266"/>
            <ac:spMk id="2" creationId="{5B6DBF24-DB75-6344-E2A8-F38B7E0BBED7}"/>
          </ac:spMkLst>
        </pc:spChg>
        <pc:spChg chg="add del mod ord">
          <ac:chgData name="Kirsty Brown - Property Manager South" userId="3dfe6910-d8fd-43e6-9f68-ead02b7088e7" providerId="ADAL" clId="{F2E77C82-2F81-41C5-93BC-9409708DC380}" dt="2022-10-18T05:21:29.518" v="102" actId="700"/>
          <ac:spMkLst>
            <pc:docMk/>
            <pc:sldMk cId="896358086" sldId="266"/>
            <ac:spMk id="3" creationId="{1817C649-BE0A-B964-C3C6-8F46F9956053}"/>
          </ac:spMkLst>
        </pc:spChg>
        <pc:spChg chg="add mod ord">
          <ac:chgData name="Kirsty Brown - Property Manager South" userId="3dfe6910-d8fd-43e6-9f68-ead02b7088e7" providerId="ADAL" clId="{F2E77C82-2F81-41C5-93BC-9409708DC380}" dt="2022-10-18T05:47:06.878" v="932" actId="20577"/>
          <ac:spMkLst>
            <pc:docMk/>
            <pc:sldMk cId="896358086" sldId="266"/>
            <ac:spMk id="6" creationId="{00F10E60-39E1-D2D7-CD7E-B5AF35644A8F}"/>
          </ac:spMkLst>
        </pc:spChg>
        <pc:picChg chg="mod ord">
          <ac:chgData name="Kirsty Brown - Property Manager South" userId="3dfe6910-d8fd-43e6-9f68-ead02b7088e7" providerId="ADAL" clId="{F2E77C82-2F81-41C5-93BC-9409708DC380}" dt="2022-10-18T05:42:17.164" v="849" actId="700"/>
          <ac:picMkLst>
            <pc:docMk/>
            <pc:sldMk cId="896358086" sldId="266"/>
            <ac:picMk id="7" creationId="{1553411F-D66F-452B-A105-2D4B40460ECB}"/>
          </ac:picMkLst>
        </pc:picChg>
      </pc:sldChg>
      <pc:sldChg chg="addSp modSp add mod">
        <pc:chgData name="Kirsty Brown - Property Manager South" userId="3dfe6910-d8fd-43e6-9f68-ead02b7088e7" providerId="ADAL" clId="{F2E77C82-2F81-41C5-93BC-9409708DC380}" dt="2022-10-21T01:58:45.954" v="1108" actId="14100"/>
        <pc:sldMkLst>
          <pc:docMk/>
          <pc:sldMk cId="1032018623" sldId="267"/>
        </pc:sldMkLst>
        <pc:spChg chg="mod">
          <ac:chgData name="Kirsty Brown - Property Manager South" userId="3dfe6910-d8fd-43e6-9f68-ead02b7088e7" providerId="ADAL" clId="{F2E77C82-2F81-41C5-93BC-9409708DC380}" dt="2022-10-18T05:45:19.654" v="900" actId="255"/>
          <ac:spMkLst>
            <pc:docMk/>
            <pc:sldMk cId="1032018623" sldId="267"/>
            <ac:spMk id="2" creationId="{797125D2-70BC-4EB2-B172-4C6D5FA3A75C}"/>
          </ac:spMkLst>
        </pc:spChg>
        <pc:spChg chg="mod">
          <ac:chgData name="Kirsty Brown - Property Manager South" userId="3dfe6910-d8fd-43e6-9f68-ead02b7088e7" providerId="ADAL" clId="{F2E77C82-2F81-41C5-93BC-9409708DC380}" dt="2022-10-18T05:45:23.215" v="901" actId="1076"/>
          <ac:spMkLst>
            <pc:docMk/>
            <pc:sldMk cId="1032018623" sldId="267"/>
            <ac:spMk id="3" creationId="{E4487953-FEF7-4043-8CC5-3E4A285AB467}"/>
          </ac:spMkLst>
        </pc:spChg>
        <pc:picChg chg="add mod">
          <ac:chgData name="Kirsty Brown - Property Manager South" userId="3dfe6910-d8fd-43e6-9f68-ead02b7088e7" providerId="ADAL" clId="{F2E77C82-2F81-41C5-93BC-9409708DC380}" dt="2022-10-21T01:58:45.954" v="1108" actId="14100"/>
          <ac:picMkLst>
            <pc:docMk/>
            <pc:sldMk cId="1032018623" sldId="267"/>
            <ac:picMk id="3074" creationId="{23356158-C44D-5E55-1BA9-12EE5239E730}"/>
          </ac:picMkLst>
        </pc:picChg>
      </pc:sldChg>
      <pc:sldChg chg="del">
        <pc:chgData name="Kirsty Brown - Property Manager South" userId="3dfe6910-d8fd-43e6-9f68-ead02b7088e7" providerId="ADAL" clId="{F2E77C82-2F81-41C5-93BC-9409708DC380}" dt="2022-10-18T05:19:27.971" v="53" actId="2696"/>
        <pc:sldMkLst>
          <pc:docMk/>
          <pc:sldMk cId="4026272329" sldId="267"/>
        </pc:sldMkLst>
      </pc:sldChg>
      <pc:sldChg chg="addSp modSp add mod">
        <pc:chgData name="Kirsty Brown - Property Manager South" userId="3dfe6910-d8fd-43e6-9f68-ead02b7088e7" providerId="ADAL" clId="{F2E77C82-2F81-41C5-93BC-9409708DC380}" dt="2022-10-21T01:58:11.486" v="1104" actId="1076"/>
        <pc:sldMkLst>
          <pc:docMk/>
          <pc:sldMk cId="3929635949" sldId="268"/>
        </pc:sldMkLst>
        <pc:spChg chg="mod">
          <ac:chgData name="Kirsty Brown - Property Manager South" userId="3dfe6910-d8fd-43e6-9f68-ead02b7088e7" providerId="ADAL" clId="{F2E77C82-2F81-41C5-93BC-9409708DC380}" dt="2022-10-18T05:45:03.785" v="898" actId="20577"/>
          <ac:spMkLst>
            <pc:docMk/>
            <pc:sldMk cId="3929635949" sldId="268"/>
            <ac:spMk id="2" creationId="{797125D2-70BC-4EB2-B172-4C6D5FA3A75C}"/>
          </ac:spMkLst>
        </pc:spChg>
        <pc:spChg chg="mod">
          <ac:chgData name="Kirsty Brown - Property Manager South" userId="3dfe6910-d8fd-43e6-9f68-ead02b7088e7" providerId="ADAL" clId="{F2E77C82-2F81-41C5-93BC-9409708DC380}" dt="2022-10-18T05:45:08.377" v="899" actId="1076"/>
          <ac:spMkLst>
            <pc:docMk/>
            <pc:sldMk cId="3929635949" sldId="268"/>
            <ac:spMk id="3" creationId="{E4487953-FEF7-4043-8CC5-3E4A285AB467}"/>
          </ac:spMkLst>
        </pc:spChg>
        <pc:picChg chg="add mod">
          <ac:chgData name="Kirsty Brown - Property Manager South" userId="3dfe6910-d8fd-43e6-9f68-ead02b7088e7" providerId="ADAL" clId="{F2E77C82-2F81-41C5-93BC-9409708DC380}" dt="2022-10-21T01:58:11.486" v="1104" actId="1076"/>
          <ac:picMkLst>
            <pc:docMk/>
            <pc:sldMk cId="3929635949" sldId="268"/>
            <ac:picMk id="2050" creationId="{2395DEE2-8BE6-2541-FD2D-9134FB8B8C96}"/>
          </ac:picMkLst>
        </pc:picChg>
      </pc:sldChg>
      <pc:sldChg chg="addSp modSp add mod">
        <pc:chgData name="Kirsty Brown - Property Manager South" userId="3dfe6910-d8fd-43e6-9f68-ead02b7088e7" providerId="ADAL" clId="{F2E77C82-2F81-41C5-93BC-9409708DC380}" dt="2022-10-21T01:56:19.285" v="1100" actId="14100"/>
        <pc:sldMkLst>
          <pc:docMk/>
          <pc:sldMk cId="1510405084" sldId="269"/>
        </pc:sldMkLst>
        <pc:spChg chg="mod">
          <ac:chgData name="Kirsty Brown - Property Manager South" userId="3dfe6910-d8fd-43e6-9f68-ead02b7088e7" providerId="ADAL" clId="{F2E77C82-2F81-41C5-93BC-9409708DC380}" dt="2022-10-18T05:44:04.142" v="870" actId="255"/>
          <ac:spMkLst>
            <pc:docMk/>
            <pc:sldMk cId="1510405084" sldId="269"/>
            <ac:spMk id="2" creationId="{797125D2-70BC-4EB2-B172-4C6D5FA3A75C}"/>
          </ac:spMkLst>
        </pc:spChg>
        <pc:spChg chg="mod">
          <ac:chgData name="Kirsty Brown - Property Manager South" userId="3dfe6910-d8fd-43e6-9f68-ead02b7088e7" providerId="ADAL" clId="{F2E77C82-2F81-41C5-93BC-9409708DC380}" dt="2022-10-21T01:55:26.629" v="1098" actId="20577"/>
          <ac:spMkLst>
            <pc:docMk/>
            <pc:sldMk cId="1510405084" sldId="269"/>
            <ac:spMk id="3" creationId="{E4487953-FEF7-4043-8CC5-3E4A285AB467}"/>
          </ac:spMkLst>
        </pc:spChg>
        <pc:picChg chg="add mod">
          <ac:chgData name="Kirsty Brown - Property Manager South" userId="3dfe6910-d8fd-43e6-9f68-ead02b7088e7" providerId="ADAL" clId="{F2E77C82-2F81-41C5-93BC-9409708DC380}" dt="2022-10-21T01:56:19.285" v="1100" actId="14100"/>
          <ac:picMkLst>
            <pc:docMk/>
            <pc:sldMk cId="1510405084" sldId="269"/>
            <ac:picMk id="6" creationId="{E403467A-6352-EAC2-4041-DA6DECC1E396}"/>
          </ac:picMkLst>
        </pc:picChg>
      </pc:sldChg>
      <pc:sldChg chg="addSp delSp modSp add mod">
        <pc:chgData name="Kirsty Brown - Property Manager South" userId="3dfe6910-d8fd-43e6-9f68-ead02b7088e7" providerId="ADAL" clId="{F2E77C82-2F81-41C5-93BC-9409708DC380}" dt="2022-10-21T01:54:42.385" v="1021" actId="14100"/>
        <pc:sldMkLst>
          <pc:docMk/>
          <pc:sldMk cId="78765768" sldId="270"/>
        </pc:sldMkLst>
        <pc:spChg chg="mod">
          <ac:chgData name="Kirsty Brown - Property Manager South" userId="3dfe6910-d8fd-43e6-9f68-ead02b7088e7" providerId="ADAL" clId="{F2E77C82-2F81-41C5-93BC-9409708DC380}" dt="2022-10-18T05:43:34.152" v="868" actId="255"/>
          <ac:spMkLst>
            <pc:docMk/>
            <pc:sldMk cId="78765768" sldId="270"/>
            <ac:spMk id="2" creationId="{797125D2-70BC-4EB2-B172-4C6D5FA3A75C}"/>
          </ac:spMkLst>
        </pc:spChg>
        <pc:spChg chg="mod">
          <ac:chgData name="Kirsty Brown - Property Manager South" userId="3dfe6910-d8fd-43e6-9f68-ead02b7088e7" providerId="ADAL" clId="{F2E77C82-2F81-41C5-93BC-9409708DC380}" dt="2022-10-21T01:52:34.598" v="1008" actId="1076"/>
          <ac:spMkLst>
            <pc:docMk/>
            <pc:sldMk cId="78765768" sldId="270"/>
            <ac:spMk id="3" creationId="{E4487953-FEF7-4043-8CC5-3E4A285AB467}"/>
          </ac:spMkLst>
        </pc:spChg>
        <pc:spChg chg="add del mod">
          <ac:chgData name="Kirsty Brown - Property Manager South" userId="3dfe6910-d8fd-43e6-9f68-ead02b7088e7" providerId="ADAL" clId="{F2E77C82-2F81-41C5-93BC-9409708DC380}" dt="2022-10-21T01:53:15.531" v="1011" actId="478"/>
          <ac:spMkLst>
            <pc:docMk/>
            <pc:sldMk cId="78765768" sldId="270"/>
            <ac:spMk id="4" creationId="{05283870-210A-AB10-AD1C-7B2C1C13BACB}"/>
          </ac:spMkLst>
        </pc:spChg>
        <pc:spChg chg="add del mod">
          <ac:chgData name="Kirsty Brown - Property Manager South" userId="3dfe6910-d8fd-43e6-9f68-ead02b7088e7" providerId="ADAL" clId="{F2E77C82-2F81-41C5-93BC-9409708DC380}" dt="2022-10-21T01:53:48.457" v="1017" actId="478"/>
          <ac:spMkLst>
            <pc:docMk/>
            <pc:sldMk cId="78765768" sldId="270"/>
            <ac:spMk id="6" creationId="{FA589BA8-6A83-2CB2-A5DF-66E4A7034FFD}"/>
          </ac:spMkLst>
        </pc:spChg>
        <pc:picChg chg="add mod">
          <ac:chgData name="Kirsty Brown - Property Manager South" userId="3dfe6910-d8fd-43e6-9f68-ead02b7088e7" providerId="ADAL" clId="{F2E77C82-2F81-41C5-93BC-9409708DC380}" dt="2022-10-21T01:54:42.385" v="1021" actId="14100"/>
          <ac:picMkLst>
            <pc:docMk/>
            <pc:sldMk cId="78765768" sldId="270"/>
            <ac:picMk id="1026" creationId="{990C3694-775C-9E39-962A-0D06205258C9}"/>
          </ac:picMkLst>
        </pc:picChg>
      </pc:sldChg>
      <pc:sldChg chg="modSp add mod ord">
        <pc:chgData name="Kirsty Brown - Property Manager South" userId="3dfe6910-d8fd-43e6-9f68-ead02b7088e7" providerId="ADAL" clId="{F2E77C82-2F81-41C5-93BC-9409708DC380}" dt="2022-10-18T05:47:45.846" v="934" actId="207"/>
        <pc:sldMkLst>
          <pc:docMk/>
          <pc:sldMk cId="3457337027" sldId="271"/>
        </pc:sldMkLst>
        <pc:spChg chg="mod">
          <ac:chgData name="Kirsty Brown - Property Manager South" userId="3dfe6910-d8fd-43e6-9f68-ead02b7088e7" providerId="ADAL" clId="{F2E77C82-2F81-41C5-93BC-9409708DC380}" dt="2022-10-18T05:47:45.846" v="934" actId="207"/>
          <ac:spMkLst>
            <pc:docMk/>
            <pc:sldMk cId="3457337027" sldId="271"/>
            <ac:spMk id="2" creationId="{797125D2-70BC-4EB2-B172-4C6D5FA3A75C}"/>
          </ac:spMkLst>
        </pc:spChg>
        <pc:spChg chg="mod">
          <ac:chgData name="Kirsty Brown - Property Manager South" userId="3dfe6910-d8fd-43e6-9f68-ead02b7088e7" providerId="ADAL" clId="{F2E77C82-2F81-41C5-93BC-9409708DC380}" dt="2022-10-18T05:43:09.305" v="866" actId="5793"/>
          <ac:spMkLst>
            <pc:docMk/>
            <pc:sldMk cId="3457337027" sldId="271"/>
            <ac:spMk id="3" creationId="{E4487953-FEF7-4043-8CC5-3E4A285AB467}"/>
          </ac:spMkLst>
        </pc:spChg>
      </pc:sldChg>
      <pc:sldChg chg="addSp delSp modSp add mod">
        <pc:chgData name="Kirsty Brown - Property Manager South" userId="3dfe6910-d8fd-43e6-9f68-ead02b7088e7" providerId="ADAL" clId="{F2E77C82-2F81-41C5-93BC-9409708DC380}" dt="2022-10-21T02:05:00.403" v="1163" actId="20577"/>
        <pc:sldMkLst>
          <pc:docMk/>
          <pc:sldMk cId="502821679" sldId="272"/>
        </pc:sldMkLst>
        <pc:spChg chg="mod">
          <ac:chgData name="Kirsty Brown - Property Manager South" userId="3dfe6910-d8fd-43e6-9f68-ead02b7088e7" providerId="ADAL" clId="{F2E77C82-2F81-41C5-93BC-9409708DC380}" dt="2022-10-18T05:45:32.275" v="903" actId="255"/>
          <ac:spMkLst>
            <pc:docMk/>
            <pc:sldMk cId="502821679" sldId="272"/>
            <ac:spMk id="2" creationId="{797125D2-70BC-4EB2-B172-4C6D5FA3A75C}"/>
          </ac:spMkLst>
        </pc:spChg>
        <pc:spChg chg="mod">
          <ac:chgData name="Kirsty Brown - Property Manager South" userId="3dfe6910-d8fd-43e6-9f68-ead02b7088e7" providerId="ADAL" clId="{F2E77C82-2F81-41C5-93BC-9409708DC380}" dt="2022-10-21T02:05:00.403" v="1163" actId="20577"/>
          <ac:spMkLst>
            <pc:docMk/>
            <pc:sldMk cId="502821679" sldId="272"/>
            <ac:spMk id="3" creationId="{E4487953-FEF7-4043-8CC5-3E4A285AB467}"/>
          </ac:spMkLst>
        </pc:spChg>
        <pc:picChg chg="add del mod">
          <ac:chgData name="Kirsty Brown - Property Manager South" userId="3dfe6910-d8fd-43e6-9f68-ead02b7088e7" providerId="ADAL" clId="{F2E77C82-2F81-41C5-93BC-9409708DC380}" dt="2022-10-21T02:00:23.910" v="1112" actId="478"/>
          <ac:picMkLst>
            <pc:docMk/>
            <pc:sldMk cId="502821679" sldId="272"/>
            <ac:picMk id="4098" creationId="{D3C4B53E-A500-473D-5BAB-E3F7C784F981}"/>
          </ac:picMkLst>
        </pc:picChg>
        <pc:picChg chg="add mod">
          <ac:chgData name="Kirsty Brown - Property Manager South" userId="3dfe6910-d8fd-43e6-9f68-ead02b7088e7" providerId="ADAL" clId="{F2E77C82-2F81-41C5-93BC-9409708DC380}" dt="2022-10-21T02:04:12.275" v="1115" actId="1076"/>
          <ac:picMkLst>
            <pc:docMk/>
            <pc:sldMk cId="502821679" sldId="272"/>
            <ac:picMk id="4100" creationId="{C7DE128A-6A47-3EE9-78A9-AF4BA9CB5E67}"/>
          </ac:picMkLst>
        </pc:picChg>
      </pc:sldChg>
      <pc:sldChg chg="add del">
        <pc:chgData name="Kirsty Brown - Property Manager South" userId="3dfe6910-d8fd-43e6-9f68-ead02b7088e7" providerId="ADAL" clId="{F2E77C82-2F81-41C5-93BC-9409708DC380}" dt="2022-10-18T05:32:27.215" v="398" actId="2696"/>
        <pc:sldMkLst>
          <pc:docMk/>
          <pc:sldMk cId="1121732164" sldId="272"/>
        </pc:sldMkLst>
      </pc:sldChg>
      <pc:sldChg chg="add del">
        <pc:chgData name="Kirsty Brown - Property Manager South" userId="3dfe6910-d8fd-43e6-9f68-ead02b7088e7" providerId="ADAL" clId="{F2E77C82-2F81-41C5-93BC-9409708DC380}" dt="2022-10-18T05:33:51.539" v="400" actId="2696"/>
        <pc:sldMkLst>
          <pc:docMk/>
          <pc:sldMk cId="3841698548" sldId="272"/>
        </pc:sldMkLst>
      </pc:sldChg>
      <pc:sldChg chg="modSp add del mod">
        <pc:chgData name="Kirsty Brown - Property Manager South" userId="3dfe6910-d8fd-43e6-9f68-ead02b7088e7" providerId="ADAL" clId="{F2E77C82-2F81-41C5-93BC-9409708DC380}" dt="2022-10-21T02:05:15.064" v="1164" actId="2696"/>
        <pc:sldMkLst>
          <pc:docMk/>
          <pc:sldMk cId="2779985860" sldId="273"/>
        </pc:sldMkLst>
        <pc:spChg chg="mod">
          <ac:chgData name="Kirsty Brown - Property Manager South" userId="3dfe6910-d8fd-43e6-9f68-ead02b7088e7" providerId="ADAL" clId="{F2E77C82-2F81-41C5-93BC-9409708DC380}" dt="2022-10-18T05:45:52.287" v="905" actId="255"/>
          <ac:spMkLst>
            <pc:docMk/>
            <pc:sldMk cId="2779985860" sldId="273"/>
            <ac:spMk id="2" creationId="{797125D2-70BC-4EB2-B172-4C6D5FA3A75C}"/>
          </ac:spMkLst>
        </pc:spChg>
      </pc:sldChg>
      <pc:sldChg chg="addSp modSp add mod">
        <pc:chgData name="Kirsty Brown - Property Manager South" userId="3dfe6910-d8fd-43e6-9f68-ead02b7088e7" providerId="ADAL" clId="{F2E77C82-2F81-41C5-93BC-9409708DC380}" dt="2022-10-21T02:06:58.312" v="1169" actId="1076"/>
        <pc:sldMkLst>
          <pc:docMk/>
          <pc:sldMk cId="1729036092" sldId="274"/>
        </pc:sldMkLst>
        <pc:spChg chg="mod">
          <ac:chgData name="Kirsty Brown - Property Manager South" userId="3dfe6910-d8fd-43e6-9f68-ead02b7088e7" providerId="ADAL" clId="{F2E77C82-2F81-41C5-93BC-9409708DC380}" dt="2022-10-18T05:46:04.386" v="906" actId="255"/>
          <ac:spMkLst>
            <pc:docMk/>
            <pc:sldMk cId="1729036092" sldId="274"/>
            <ac:spMk id="2" creationId="{797125D2-70BC-4EB2-B172-4C6D5FA3A75C}"/>
          </ac:spMkLst>
        </pc:spChg>
        <pc:spChg chg="mod">
          <ac:chgData name="Kirsty Brown - Property Manager South" userId="3dfe6910-d8fd-43e6-9f68-ead02b7088e7" providerId="ADAL" clId="{F2E77C82-2F81-41C5-93BC-9409708DC380}" dt="2022-10-18T05:38:01.276" v="563" actId="20577"/>
          <ac:spMkLst>
            <pc:docMk/>
            <pc:sldMk cId="1729036092" sldId="274"/>
            <ac:spMk id="3" creationId="{E4487953-FEF7-4043-8CC5-3E4A285AB467}"/>
          </ac:spMkLst>
        </pc:spChg>
        <pc:picChg chg="add mod">
          <ac:chgData name="Kirsty Brown - Property Manager South" userId="3dfe6910-d8fd-43e6-9f68-ead02b7088e7" providerId="ADAL" clId="{F2E77C82-2F81-41C5-93BC-9409708DC380}" dt="2022-10-21T02:06:58.312" v="1169" actId="1076"/>
          <ac:picMkLst>
            <pc:docMk/>
            <pc:sldMk cId="1729036092" sldId="274"/>
            <ac:picMk id="5122" creationId="{8CE9362A-D160-F45A-A378-3DC6D6874C5A}"/>
          </ac:picMkLst>
        </pc:picChg>
      </pc:sldChg>
      <pc:sldChg chg="addSp modSp add mod">
        <pc:chgData name="Kirsty Brown - Property Manager South" userId="3dfe6910-d8fd-43e6-9f68-ead02b7088e7" providerId="ADAL" clId="{F2E77C82-2F81-41C5-93BC-9409708DC380}" dt="2022-10-21T02:07:46.170" v="1173" actId="14100"/>
        <pc:sldMkLst>
          <pc:docMk/>
          <pc:sldMk cId="2786635101" sldId="275"/>
        </pc:sldMkLst>
        <pc:spChg chg="mod">
          <ac:chgData name="Kirsty Brown - Property Manager South" userId="3dfe6910-d8fd-43e6-9f68-ead02b7088e7" providerId="ADAL" clId="{F2E77C82-2F81-41C5-93BC-9409708DC380}" dt="2022-10-18T05:46:14.911" v="907" actId="255"/>
          <ac:spMkLst>
            <pc:docMk/>
            <pc:sldMk cId="2786635101" sldId="275"/>
            <ac:spMk id="2" creationId="{797125D2-70BC-4EB2-B172-4C6D5FA3A75C}"/>
          </ac:spMkLst>
        </pc:spChg>
        <pc:spChg chg="mod">
          <ac:chgData name="Kirsty Brown - Property Manager South" userId="3dfe6910-d8fd-43e6-9f68-ead02b7088e7" providerId="ADAL" clId="{F2E77C82-2F81-41C5-93BC-9409708DC380}" dt="2022-10-18T05:39:26.427" v="691" actId="6549"/>
          <ac:spMkLst>
            <pc:docMk/>
            <pc:sldMk cId="2786635101" sldId="275"/>
            <ac:spMk id="3" creationId="{E4487953-FEF7-4043-8CC5-3E4A285AB467}"/>
          </ac:spMkLst>
        </pc:spChg>
        <pc:picChg chg="add mod">
          <ac:chgData name="Kirsty Brown - Property Manager South" userId="3dfe6910-d8fd-43e6-9f68-ead02b7088e7" providerId="ADAL" clId="{F2E77C82-2F81-41C5-93BC-9409708DC380}" dt="2022-10-21T02:07:46.170" v="1173" actId="14100"/>
          <ac:picMkLst>
            <pc:docMk/>
            <pc:sldMk cId="2786635101" sldId="275"/>
            <ac:picMk id="6146" creationId="{912CFB8C-3BC1-35E8-AF21-EC1DA5EFFE40}"/>
          </ac:picMkLst>
        </pc:picChg>
      </pc:sldChg>
      <pc:sldChg chg="addSp modSp add mod">
        <pc:chgData name="Kirsty Brown - Property Manager South" userId="3dfe6910-d8fd-43e6-9f68-ead02b7088e7" providerId="ADAL" clId="{F2E77C82-2F81-41C5-93BC-9409708DC380}" dt="2022-10-21T02:08:23.874" v="1177" actId="14100"/>
        <pc:sldMkLst>
          <pc:docMk/>
          <pc:sldMk cId="2070349434" sldId="276"/>
        </pc:sldMkLst>
        <pc:spChg chg="mod">
          <ac:chgData name="Kirsty Brown - Property Manager South" userId="3dfe6910-d8fd-43e6-9f68-ead02b7088e7" providerId="ADAL" clId="{F2E77C82-2F81-41C5-93BC-9409708DC380}" dt="2022-10-18T05:46:38.401" v="911" actId="20577"/>
          <ac:spMkLst>
            <pc:docMk/>
            <pc:sldMk cId="2070349434" sldId="276"/>
            <ac:spMk id="2" creationId="{797125D2-70BC-4EB2-B172-4C6D5FA3A75C}"/>
          </ac:spMkLst>
        </pc:spChg>
        <pc:spChg chg="mod">
          <ac:chgData name="Kirsty Brown - Property Manager South" userId="3dfe6910-d8fd-43e6-9f68-ead02b7088e7" providerId="ADAL" clId="{F2E77C82-2F81-41C5-93BC-9409708DC380}" dt="2022-10-18T05:46:26.649" v="909" actId="1076"/>
          <ac:spMkLst>
            <pc:docMk/>
            <pc:sldMk cId="2070349434" sldId="276"/>
            <ac:spMk id="3" creationId="{E4487953-FEF7-4043-8CC5-3E4A285AB467}"/>
          </ac:spMkLst>
        </pc:spChg>
        <pc:picChg chg="add mod">
          <ac:chgData name="Kirsty Brown - Property Manager South" userId="3dfe6910-d8fd-43e6-9f68-ead02b7088e7" providerId="ADAL" clId="{F2E77C82-2F81-41C5-93BC-9409708DC380}" dt="2022-10-21T02:08:23.874" v="1177" actId="14100"/>
          <ac:picMkLst>
            <pc:docMk/>
            <pc:sldMk cId="2070349434" sldId="276"/>
            <ac:picMk id="7170" creationId="{5A985945-1017-0118-1706-790635C494C0}"/>
          </ac:picMkLst>
        </pc:picChg>
      </pc:sldChg>
      <pc:sldChg chg="addSp modSp add mod">
        <pc:chgData name="Kirsty Brown - Property Manager South" userId="3dfe6910-d8fd-43e6-9f68-ead02b7088e7" providerId="ADAL" clId="{F2E77C82-2F81-41C5-93BC-9409708DC380}" dt="2022-10-21T02:10:40.047" v="1180" actId="1076"/>
        <pc:sldMkLst>
          <pc:docMk/>
          <pc:sldMk cId="869960731" sldId="277"/>
        </pc:sldMkLst>
        <pc:spChg chg="mod">
          <ac:chgData name="Kirsty Brown - Property Manager South" userId="3dfe6910-d8fd-43e6-9f68-ead02b7088e7" providerId="ADAL" clId="{F2E77C82-2F81-41C5-93BC-9409708DC380}" dt="2022-10-18T05:46:50.358" v="912" actId="255"/>
          <ac:spMkLst>
            <pc:docMk/>
            <pc:sldMk cId="869960731" sldId="277"/>
            <ac:spMk id="2" creationId="{797125D2-70BC-4EB2-B172-4C6D5FA3A75C}"/>
          </ac:spMkLst>
        </pc:spChg>
        <pc:spChg chg="mod">
          <ac:chgData name="Kirsty Brown - Property Manager South" userId="3dfe6910-d8fd-43e6-9f68-ead02b7088e7" providerId="ADAL" clId="{F2E77C82-2F81-41C5-93BC-9409708DC380}" dt="2022-10-18T05:46:54.207" v="913" actId="1076"/>
          <ac:spMkLst>
            <pc:docMk/>
            <pc:sldMk cId="869960731" sldId="277"/>
            <ac:spMk id="3" creationId="{E4487953-FEF7-4043-8CC5-3E4A285AB467}"/>
          </ac:spMkLst>
        </pc:spChg>
        <pc:picChg chg="add mod">
          <ac:chgData name="Kirsty Brown - Property Manager South" userId="3dfe6910-d8fd-43e6-9f68-ead02b7088e7" providerId="ADAL" clId="{F2E77C82-2F81-41C5-93BC-9409708DC380}" dt="2022-10-21T02:10:40.047" v="1180" actId="1076"/>
          <ac:picMkLst>
            <pc:docMk/>
            <pc:sldMk cId="869960731" sldId="277"/>
            <ac:picMk id="8194" creationId="{35AF8FA2-3DCA-B011-CD86-943918B3C6A0}"/>
          </ac:picMkLst>
        </pc:picChg>
      </pc:sldChg>
      <pc:sldChg chg="new del">
        <pc:chgData name="Kirsty Brown - Property Manager South" userId="3dfe6910-d8fd-43e6-9f68-ead02b7088e7" providerId="ADAL" clId="{F2E77C82-2F81-41C5-93BC-9409708DC380}" dt="2022-10-18T05:40:57.089" v="804" actId="2696"/>
        <pc:sldMkLst>
          <pc:docMk/>
          <pc:sldMk cId="1121806940" sldId="277"/>
        </pc:sldMkLst>
      </pc:sldChg>
      <pc:sldChg chg="new del">
        <pc:chgData name="Kirsty Brown - Property Manager South" userId="3dfe6910-d8fd-43e6-9f68-ead02b7088e7" providerId="ADAL" clId="{F2E77C82-2F81-41C5-93BC-9409708DC380}" dt="2022-10-18T05:42:03.032" v="848" actId="680"/>
        <pc:sldMkLst>
          <pc:docMk/>
          <pc:sldMk cId="526739271" sldId="27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A53F6-AEE5-481E-97AE-0F3A41D9D87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6580F9E4-0121-485A-B83C-F1B5454FA6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CFE3D282-96F0-45A9-9A25-DBB7AFBD45C8}"/>
              </a:ext>
            </a:extLst>
          </p:cNvPr>
          <p:cNvSpPr>
            <a:spLocks noGrp="1"/>
          </p:cNvSpPr>
          <p:nvPr>
            <p:ph type="dt" sz="half" idx="10"/>
          </p:nvPr>
        </p:nvSpPr>
        <p:spPr/>
        <p:txBody>
          <a:bodyPr/>
          <a:lstStyle/>
          <a:p>
            <a:fld id="{CB1829EF-4A95-4FE3-B7EC-08DCA0F32A5F}" type="datetimeFigureOut">
              <a:rPr lang="en-NZ" smtClean="0"/>
              <a:t>21/10/2022</a:t>
            </a:fld>
            <a:endParaRPr lang="en-NZ"/>
          </a:p>
        </p:txBody>
      </p:sp>
      <p:sp>
        <p:nvSpPr>
          <p:cNvPr id="5" name="Footer Placeholder 4">
            <a:extLst>
              <a:ext uri="{FF2B5EF4-FFF2-40B4-BE49-F238E27FC236}">
                <a16:creationId xmlns:a16="http://schemas.microsoft.com/office/drawing/2014/main" id="{58A03758-40CA-4D8C-BA3A-A91D22540E3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8F223957-128C-4B26-96C0-AC148C4B0D1E}"/>
              </a:ext>
            </a:extLst>
          </p:cNvPr>
          <p:cNvSpPr>
            <a:spLocks noGrp="1"/>
          </p:cNvSpPr>
          <p:nvPr>
            <p:ph type="sldNum" sz="quarter" idx="12"/>
          </p:nvPr>
        </p:nvSpPr>
        <p:spPr/>
        <p:txBody>
          <a:bodyPr/>
          <a:lstStyle/>
          <a:p>
            <a:fld id="{FB784C89-78E4-4473-8526-AEB8C692B9E6}" type="slidenum">
              <a:rPr lang="en-NZ" smtClean="0"/>
              <a:t>‹#›</a:t>
            </a:fld>
            <a:endParaRPr lang="en-NZ"/>
          </a:p>
        </p:txBody>
      </p:sp>
    </p:spTree>
    <p:extLst>
      <p:ext uri="{BB962C8B-B14F-4D97-AF65-F5344CB8AC3E}">
        <p14:creationId xmlns:p14="http://schemas.microsoft.com/office/powerpoint/2010/main" val="1016067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FBFE5-D4BD-4D69-983C-66DC1A37B54F}"/>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2D582549-4872-400D-B334-CFF666607C2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E811D9C9-F05D-4759-9599-EE8439EAB466}"/>
              </a:ext>
            </a:extLst>
          </p:cNvPr>
          <p:cNvSpPr>
            <a:spLocks noGrp="1"/>
          </p:cNvSpPr>
          <p:nvPr>
            <p:ph type="dt" sz="half" idx="10"/>
          </p:nvPr>
        </p:nvSpPr>
        <p:spPr/>
        <p:txBody>
          <a:bodyPr/>
          <a:lstStyle/>
          <a:p>
            <a:fld id="{CB1829EF-4A95-4FE3-B7EC-08DCA0F32A5F}" type="datetimeFigureOut">
              <a:rPr lang="en-NZ" smtClean="0"/>
              <a:t>21/10/2022</a:t>
            </a:fld>
            <a:endParaRPr lang="en-NZ"/>
          </a:p>
        </p:txBody>
      </p:sp>
      <p:sp>
        <p:nvSpPr>
          <p:cNvPr id="5" name="Footer Placeholder 4">
            <a:extLst>
              <a:ext uri="{FF2B5EF4-FFF2-40B4-BE49-F238E27FC236}">
                <a16:creationId xmlns:a16="http://schemas.microsoft.com/office/drawing/2014/main" id="{C749D4E4-3669-43D4-AA17-E5E13A0A6D9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56300ED6-FA53-465A-9CC4-A290EBD87754}"/>
              </a:ext>
            </a:extLst>
          </p:cNvPr>
          <p:cNvSpPr>
            <a:spLocks noGrp="1"/>
          </p:cNvSpPr>
          <p:nvPr>
            <p:ph type="sldNum" sz="quarter" idx="12"/>
          </p:nvPr>
        </p:nvSpPr>
        <p:spPr/>
        <p:txBody>
          <a:bodyPr/>
          <a:lstStyle/>
          <a:p>
            <a:fld id="{FB784C89-78E4-4473-8526-AEB8C692B9E6}" type="slidenum">
              <a:rPr lang="en-NZ" smtClean="0"/>
              <a:t>‹#›</a:t>
            </a:fld>
            <a:endParaRPr lang="en-NZ"/>
          </a:p>
        </p:txBody>
      </p:sp>
    </p:spTree>
    <p:extLst>
      <p:ext uri="{BB962C8B-B14F-4D97-AF65-F5344CB8AC3E}">
        <p14:creationId xmlns:p14="http://schemas.microsoft.com/office/powerpoint/2010/main" val="445399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DB61D98-DFFF-4518-94CD-59B6B86F14D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9173041D-D815-4082-9170-447060B4F8E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470B077F-FB0A-4D60-9A61-E5329EE2A083}"/>
              </a:ext>
            </a:extLst>
          </p:cNvPr>
          <p:cNvSpPr>
            <a:spLocks noGrp="1"/>
          </p:cNvSpPr>
          <p:nvPr>
            <p:ph type="dt" sz="half" idx="10"/>
          </p:nvPr>
        </p:nvSpPr>
        <p:spPr/>
        <p:txBody>
          <a:bodyPr/>
          <a:lstStyle/>
          <a:p>
            <a:fld id="{CB1829EF-4A95-4FE3-B7EC-08DCA0F32A5F}" type="datetimeFigureOut">
              <a:rPr lang="en-NZ" smtClean="0"/>
              <a:t>21/10/2022</a:t>
            </a:fld>
            <a:endParaRPr lang="en-NZ"/>
          </a:p>
        </p:txBody>
      </p:sp>
      <p:sp>
        <p:nvSpPr>
          <p:cNvPr id="5" name="Footer Placeholder 4">
            <a:extLst>
              <a:ext uri="{FF2B5EF4-FFF2-40B4-BE49-F238E27FC236}">
                <a16:creationId xmlns:a16="http://schemas.microsoft.com/office/drawing/2014/main" id="{D5FB126D-FE98-4AD9-85BB-2C4F5C6216E1}"/>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314D14F-26E8-47BC-B059-46C01B05FEF6}"/>
              </a:ext>
            </a:extLst>
          </p:cNvPr>
          <p:cNvSpPr>
            <a:spLocks noGrp="1"/>
          </p:cNvSpPr>
          <p:nvPr>
            <p:ph type="sldNum" sz="quarter" idx="12"/>
          </p:nvPr>
        </p:nvSpPr>
        <p:spPr/>
        <p:txBody>
          <a:bodyPr/>
          <a:lstStyle/>
          <a:p>
            <a:fld id="{FB784C89-78E4-4473-8526-AEB8C692B9E6}" type="slidenum">
              <a:rPr lang="en-NZ" smtClean="0"/>
              <a:t>‹#›</a:t>
            </a:fld>
            <a:endParaRPr lang="en-NZ"/>
          </a:p>
        </p:txBody>
      </p:sp>
    </p:spTree>
    <p:extLst>
      <p:ext uri="{BB962C8B-B14F-4D97-AF65-F5344CB8AC3E}">
        <p14:creationId xmlns:p14="http://schemas.microsoft.com/office/powerpoint/2010/main" val="1588633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3A18F-8D26-403A-B4BD-79B2CA72B12E}"/>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3A84AF1D-AA99-4DB8-9BEF-8DA639BEC25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4DFDC997-69E9-4D52-90C6-814B20D51F53}"/>
              </a:ext>
            </a:extLst>
          </p:cNvPr>
          <p:cNvSpPr>
            <a:spLocks noGrp="1"/>
          </p:cNvSpPr>
          <p:nvPr>
            <p:ph type="dt" sz="half" idx="10"/>
          </p:nvPr>
        </p:nvSpPr>
        <p:spPr/>
        <p:txBody>
          <a:bodyPr/>
          <a:lstStyle/>
          <a:p>
            <a:fld id="{CB1829EF-4A95-4FE3-B7EC-08DCA0F32A5F}" type="datetimeFigureOut">
              <a:rPr lang="en-NZ" smtClean="0"/>
              <a:t>21/10/2022</a:t>
            </a:fld>
            <a:endParaRPr lang="en-NZ"/>
          </a:p>
        </p:txBody>
      </p:sp>
      <p:sp>
        <p:nvSpPr>
          <p:cNvPr id="5" name="Footer Placeholder 4">
            <a:extLst>
              <a:ext uri="{FF2B5EF4-FFF2-40B4-BE49-F238E27FC236}">
                <a16:creationId xmlns:a16="http://schemas.microsoft.com/office/drawing/2014/main" id="{AF74F416-D85F-41F8-B41E-584FBDE828D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24226E8E-C919-4B49-AC96-C3F32A5DA82C}"/>
              </a:ext>
            </a:extLst>
          </p:cNvPr>
          <p:cNvSpPr>
            <a:spLocks noGrp="1"/>
          </p:cNvSpPr>
          <p:nvPr>
            <p:ph type="sldNum" sz="quarter" idx="12"/>
          </p:nvPr>
        </p:nvSpPr>
        <p:spPr/>
        <p:txBody>
          <a:bodyPr/>
          <a:lstStyle/>
          <a:p>
            <a:fld id="{FB784C89-78E4-4473-8526-AEB8C692B9E6}" type="slidenum">
              <a:rPr lang="en-NZ" smtClean="0"/>
              <a:t>‹#›</a:t>
            </a:fld>
            <a:endParaRPr lang="en-NZ"/>
          </a:p>
        </p:txBody>
      </p:sp>
    </p:spTree>
    <p:extLst>
      <p:ext uri="{BB962C8B-B14F-4D97-AF65-F5344CB8AC3E}">
        <p14:creationId xmlns:p14="http://schemas.microsoft.com/office/powerpoint/2010/main" val="1100143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679E3-E134-4F55-9F0B-7B4EA5FE02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36EF024F-3C11-496D-B278-ACD4ACF2A1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59A99DA-0A92-415E-89F2-7404F8577A76}"/>
              </a:ext>
            </a:extLst>
          </p:cNvPr>
          <p:cNvSpPr>
            <a:spLocks noGrp="1"/>
          </p:cNvSpPr>
          <p:nvPr>
            <p:ph type="dt" sz="half" idx="10"/>
          </p:nvPr>
        </p:nvSpPr>
        <p:spPr/>
        <p:txBody>
          <a:bodyPr/>
          <a:lstStyle/>
          <a:p>
            <a:fld id="{CB1829EF-4A95-4FE3-B7EC-08DCA0F32A5F}" type="datetimeFigureOut">
              <a:rPr lang="en-NZ" smtClean="0"/>
              <a:t>21/10/2022</a:t>
            </a:fld>
            <a:endParaRPr lang="en-NZ"/>
          </a:p>
        </p:txBody>
      </p:sp>
      <p:sp>
        <p:nvSpPr>
          <p:cNvPr id="5" name="Footer Placeholder 4">
            <a:extLst>
              <a:ext uri="{FF2B5EF4-FFF2-40B4-BE49-F238E27FC236}">
                <a16:creationId xmlns:a16="http://schemas.microsoft.com/office/drawing/2014/main" id="{1704AE82-9581-450E-8E85-8F797A5CD972}"/>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8928B00F-496D-494B-892F-FC5BB430DDD0}"/>
              </a:ext>
            </a:extLst>
          </p:cNvPr>
          <p:cNvSpPr>
            <a:spLocks noGrp="1"/>
          </p:cNvSpPr>
          <p:nvPr>
            <p:ph type="sldNum" sz="quarter" idx="12"/>
          </p:nvPr>
        </p:nvSpPr>
        <p:spPr/>
        <p:txBody>
          <a:bodyPr/>
          <a:lstStyle/>
          <a:p>
            <a:fld id="{FB784C89-78E4-4473-8526-AEB8C692B9E6}" type="slidenum">
              <a:rPr lang="en-NZ" smtClean="0"/>
              <a:t>‹#›</a:t>
            </a:fld>
            <a:endParaRPr lang="en-NZ"/>
          </a:p>
        </p:txBody>
      </p:sp>
    </p:spTree>
    <p:extLst>
      <p:ext uri="{BB962C8B-B14F-4D97-AF65-F5344CB8AC3E}">
        <p14:creationId xmlns:p14="http://schemas.microsoft.com/office/powerpoint/2010/main" val="2587170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50A0F-570A-4BD0-8586-4F6C42ED02FA}"/>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14EC723D-B9F9-4A8C-8F51-0DD738DB6B7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16B9DB55-389E-4615-B119-8459E6D4A9D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7F964CEE-AD6A-480C-A7F3-AD853D32E242}"/>
              </a:ext>
            </a:extLst>
          </p:cNvPr>
          <p:cNvSpPr>
            <a:spLocks noGrp="1"/>
          </p:cNvSpPr>
          <p:nvPr>
            <p:ph type="dt" sz="half" idx="10"/>
          </p:nvPr>
        </p:nvSpPr>
        <p:spPr/>
        <p:txBody>
          <a:bodyPr/>
          <a:lstStyle/>
          <a:p>
            <a:fld id="{CB1829EF-4A95-4FE3-B7EC-08DCA0F32A5F}" type="datetimeFigureOut">
              <a:rPr lang="en-NZ" smtClean="0"/>
              <a:t>21/10/2022</a:t>
            </a:fld>
            <a:endParaRPr lang="en-NZ"/>
          </a:p>
        </p:txBody>
      </p:sp>
      <p:sp>
        <p:nvSpPr>
          <p:cNvPr id="6" name="Footer Placeholder 5">
            <a:extLst>
              <a:ext uri="{FF2B5EF4-FFF2-40B4-BE49-F238E27FC236}">
                <a16:creationId xmlns:a16="http://schemas.microsoft.com/office/drawing/2014/main" id="{9572E837-0EAF-4A3E-BF9A-B951D3E6DBD2}"/>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C443836F-0195-480A-8536-CAB2C98EC584}"/>
              </a:ext>
            </a:extLst>
          </p:cNvPr>
          <p:cNvSpPr>
            <a:spLocks noGrp="1"/>
          </p:cNvSpPr>
          <p:nvPr>
            <p:ph type="sldNum" sz="quarter" idx="12"/>
          </p:nvPr>
        </p:nvSpPr>
        <p:spPr/>
        <p:txBody>
          <a:bodyPr/>
          <a:lstStyle/>
          <a:p>
            <a:fld id="{FB784C89-78E4-4473-8526-AEB8C692B9E6}" type="slidenum">
              <a:rPr lang="en-NZ" smtClean="0"/>
              <a:t>‹#›</a:t>
            </a:fld>
            <a:endParaRPr lang="en-NZ"/>
          </a:p>
        </p:txBody>
      </p:sp>
    </p:spTree>
    <p:extLst>
      <p:ext uri="{BB962C8B-B14F-4D97-AF65-F5344CB8AC3E}">
        <p14:creationId xmlns:p14="http://schemas.microsoft.com/office/powerpoint/2010/main" val="1833421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991BD-ABC6-4F15-AB00-633EE1669F92}"/>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8C7E99EA-3FF6-477F-B0AB-2420C864C4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9DE3AB-6A07-4F63-9E5C-51092F41C9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69F1AB20-DBBC-4FF5-A2F0-FE62A8BC1F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F7D6D7-3BD5-4FCD-A319-C0C12C3E02F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079F1CBA-967B-4198-95AB-7A6B62BE07DA}"/>
              </a:ext>
            </a:extLst>
          </p:cNvPr>
          <p:cNvSpPr>
            <a:spLocks noGrp="1"/>
          </p:cNvSpPr>
          <p:nvPr>
            <p:ph type="dt" sz="half" idx="10"/>
          </p:nvPr>
        </p:nvSpPr>
        <p:spPr/>
        <p:txBody>
          <a:bodyPr/>
          <a:lstStyle/>
          <a:p>
            <a:fld id="{CB1829EF-4A95-4FE3-B7EC-08DCA0F32A5F}" type="datetimeFigureOut">
              <a:rPr lang="en-NZ" smtClean="0"/>
              <a:t>21/10/2022</a:t>
            </a:fld>
            <a:endParaRPr lang="en-NZ"/>
          </a:p>
        </p:txBody>
      </p:sp>
      <p:sp>
        <p:nvSpPr>
          <p:cNvPr id="8" name="Footer Placeholder 7">
            <a:extLst>
              <a:ext uri="{FF2B5EF4-FFF2-40B4-BE49-F238E27FC236}">
                <a16:creationId xmlns:a16="http://schemas.microsoft.com/office/drawing/2014/main" id="{E5A0679E-5CEC-4DDC-B155-86F6FD7C9615}"/>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93915071-DDC1-44C2-89BE-A99F2469F774}"/>
              </a:ext>
            </a:extLst>
          </p:cNvPr>
          <p:cNvSpPr>
            <a:spLocks noGrp="1"/>
          </p:cNvSpPr>
          <p:nvPr>
            <p:ph type="sldNum" sz="quarter" idx="12"/>
          </p:nvPr>
        </p:nvSpPr>
        <p:spPr/>
        <p:txBody>
          <a:bodyPr/>
          <a:lstStyle/>
          <a:p>
            <a:fld id="{FB784C89-78E4-4473-8526-AEB8C692B9E6}" type="slidenum">
              <a:rPr lang="en-NZ" smtClean="0"/>
              <a:t>‹#›</a:t>
            </a:fld>
            <a:endParaRPr lang="en-NZ"/>
          </a:p>
        </p:txBody>
      </p:sp>
    </p:spTree>
    <p:extLst>
      <p:ext uri="{BB962C8B-B14F-4D97-AF65-F5344CB8AC3E}">
        <p14:creationId xmlns:p14="http://schemas.microsoft.com/office/powerpoint/2010/main" val="2626616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6CD66-27FC-4146-9577-0E4A47205DA6}"/>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4B5F331D-86DA-4AFF-803B-BB3CD4E05B7C}"/>
              </a:ext>
            </a:extLst>
          </p:cNvPr>
          <p:cNvSpPr>
            <a:spLocks noGrp="1"/>
          </p:cNvSpPr>
          <p:nvPr>
            <p:ph type="dt" sz="half" idx="10"/>
          </p:nvPr>
        </p:nvSpPr>
        <p:spPr/>
        <p:txBody>
          <a:bodyPr/>
          <a:lstStyle/>
          <a:p>
            <a:fld id="{CB1829EF-4A95-4FE3-B7EC-08DCA0F32A5F}" type="datetimeFigureOut">
              <a:rPr lang="en-NZ" smtClean="0"/>
              <a:t>21/10/2022</a:t>
            </a:fld>
            <a:endParaRPr lang="en-NZ"/>
          </a:p>
        </p:txBody>
      </p:sp>
      <p:sp>
        <p:nvSpPr>
          <p:cNvPr id="4" name="Footer Placeholder 3">
            <a:extLst>
              <a:ext uri="{FF2B5EF4-FFF2-40B4-BE49-F238E27FC236}">
                <a16:creationId xmlns:a16="http://schemas.microsoft.com/office/drawing/2014/main" id="{3BDB15E9-76DB-4BBD-8407-BE427DC7639F}"/>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4B54DE77-C28F-4BFF-A4C6-37B66B2DC356}"/>
              </a:ext>
            </a:extLst>
          </p:cNvPr>
          <p:cNvSpPr>
            <a:spLocks noGrp="1"/>
          </p:cNvSpPr>
          <p:nvPr>
            <p:ph type="sldNum" sz="quarter" idx="12"/>
          </p:nvPr>
        </p:nvSpPr>
        <p:spPr/>
        <p:txBody>
          <a:bodyPr/>
          <a:lstStyle/>
          <a:p>
            <a:fld id="{FB784C89-78E4-4473-8526-AEB8C692B9E6}" type="slidenum">
              <a:rPr lang="en-NZ" smtClean="0"/>
              <a:t>‹#›</a:t>
            </a:fld>
            <a:endParaRPr lang="en-NZ"/>
          </a:p>
        </p:txBody>
      </p:sp>
    </p:spTree>
    <p:extLst>
      <p:ext uri="{BB962C8B-B14F-4D97-AF65-F5344CB8AC3E}">
        <p14:creationId xmlns:p14="http://schemas.microsoft.com/office/powerpoint/2010/main" val="1429373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AF73A3-80BB-44E7-8831-4C3380CA3102}"/>
              </a:ext>
            </a:extLst>
          </p:cNvPr>
          <p:cNvSpPr>
            <a:spLocks noGrp="1"/>
          </p:cNvSpPr>
          <p:nvPr>
            <p:ph type="dt" sz="half" idx="10"/>
          </p:nvPr>
        </p:nvSpPr>
        <p:spPr/>
        <p:txBody>
          <a:bodyPr/>
          <a:lstStyle/>
          <a:p>
            <a:fld id="{CB1829EF-4A95-4FE3-B7EC-08DCA0F32A5F}" type="datetimeFigureOut">
              <a:rPr lang="en-NZ" smtClean="0"/>
              <a:t>21/10/2022</a:t>
            </a:fld>
            <a:endParaRPr lang="en-NZ"/>
          </a:p>
        </p:txBody>
      </p:sp>
      <p:sp>
        <p:nvSpPr>
          <p:cNvPr id="3" name="Footer Placeholder 2">
            <a:extLst>
              <a:ext uri="{FF2B5EF4-FFF2-40B4-BE49-F238E27FC236}">
                <a16:creationId xmlns:a16="http://schemas.microsoft.com/office/drawing/2014/main" id="{2F293779-D41B-4C53-8E35-BA663163B32F}"/>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2CC5DA20-0208-4A5A-BF2E-E7CC3936DA56}"/>
              </a:ext>
            </a:extLst>
          </p:cNvPr>
          <p:cNvSpPr>
            <a:spLocks noGrp="1"/>
          </p:cNvSpPr>
          <p:nvPr>
            <p:ph type="sldNum" sz="quarter" idx="12"/>
          </p:nvPr>
        </p:nvSpPr>
        <p:spPr/>
        <p:txBody>
          <a:bodyPr/>
          <a:lstStyle/>
          <a:p>
            <a:fld id="{FB784C89-78E4-4473-8526-AEB8C692B9E6}" type="slidenum">
              <a:rPr lang="en-NZ" smtClean="0"/>
              <a:t>‹#›</a:t>
            </a:fld>
            <a:endParaRPr lang="en-NZ"/>
          </a:p>
        </p:txBody>
      </p:sp>
    </p:spTree>
    <p:extLst>
      <p:ext uri="{BB962C8B-B14F-4D97-AF65-F5344CB8AC3E}">
        <p14:creationId xmlns:p14="http://schemas.microsoft.com/office/powerpoint/2010/main" val="3819892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3F8D8-3D9D-46D9-9169-238C89CFEF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CB2B32EF-5400-4945-BD46-6CE575B239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937CBDD2-ABAF-41A7-ADA6-E12DAD5D75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2AAE92-558A-40E7-A16E-983F6B0466E0}"/>
              </a:ext>
            </a:extLst>
          </p:cNvPr>
          <p:cNvSpPr>
            <a:spLocks noGrp="1"/>
          </p:cNvSpPr>
          <p:nvPr>
            <p:ph type="dt" sz="half" idx="10"/>
          </p:nvPr>
        </p:nvSpPr>
        <p:spPr/>
        <p:txBody>
          <a:bodyPr/>
          <a:lstStyle/>
          <a:p>
            <a:fld id="{CB1829EF-4A95-4FE3-B7EC-08DCA0F32A5F}" type="datetimeFigureOut">
              <a:rPr lang="en-NZ" smtClean="0"/>
              <a:t>21/10/2022</a:t>
            </a:fld>
            <a:endParaRPr lang="en-NZ"/>
          </a:p>
        </p:txBody>
      </p:sp>
      <p:sp>
        <p:nvSpPr>
          <p:cNvPr id="6" name="Footer Placeholder 5">
            <a:extLst>
              <a:ext uri="{FF2B5EF4-FFF2-40B4-BE49-F238E27FC236}">
                <a16:creationId xmlns:a16="http://schemas.microsoft.com/office/drawing/2014/main" id="{5CDDE5A2-1719-4F07-BC06-943BFDB94AEB}"/>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521B14AC-848F-4C09-8ECB-9708D367DE51}"/>
              </a:ext>
            </a:extLst>
          </p:cNvPr>
          <p:cNvSpPr>
            <a:spLocks noGrp="1"/>
          </p:cNvSpPr>
          <p:nvPr>
            <p:ph type="sldNum" sz="quarter" idx="12"/>
          </p:nvPr>
        </p:nvSpPr>
        <p:spPr/>
        <p:txBody>
          <a:bodyPr/>
          <a:lstStyle/>
          <a:p>
            <a:fld id="{FB784C89-78E4-4473-8526-AEB8C692B9E6}" type="slidenum">
              <a:rPr lang="en-NZ" smtClean="0"/>
              <a:t>‹#›</a:t>
            </a:fld>
            <a:endParaRPr lang="en-NZ"/>
          </a:p>
        </p:txBody>
      </p:sp>
    </p:spTree>
    <p:extLst>
      <p:ext uri="{BB962C8B-B14F-4D97-AF65-F5344CB8AC3E}">
        <p14:creationId xmlns:p14="http://schemas.microsoft.com/office/powerpoint/2010/main" val="197670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A8E83-927F-4461-991B-0DCF628BA8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217DFB80-AAF6-426E-BA68-9F2E39FBAA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2E397FE1-9895-4983-8FD0-D55EF100DA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0F21A6-00D7-42AC-8C79-5F695D15E32E}"/>
              </a:ext>
            </a:extLst>
          </p:cNvPr>
          <p:cNvSpPr>
            <a:spLocks noGrp="1"/>
          </p:cNvSpPr>
          <p:nvPr>
            <p:ph type="dt" sz="half" idx="10"/>
          </p:nvPr>
        </p:nvSpPr>
        <p:spPr/>
        <p:txBody>
          <a:bodyPr/>
          <a:lstStyle/>
          <a:p>
            <a:fld id="{CB1829EF-4A95-4FE3-B7EC-08DCA0F32A5F}" type="datetimeFigureOut">
              <a:rPr lang="en-NZ" smtClean="0"/>
              <a:t>21/10/2022</a:t>
            </a:fld>
            <a:endParaRPr lang="en-NZ"/>
          </a:p>
        </p:txBody>
      </p:sp>
      <p:sp>
        <p:nvSpPr>
          <p:cNvPr id="6" name="Footer Placeholder 5">
            <a:extLst>
              <a:ext uri="{FF2B5EF4-FFF2-40B4-BE49-F238E27FC236}">
                <a16:creationId xmlns:a16="http://schemas.microsoft.com/office/drawing/2014/main" id="{70EA2530-BEB6-4DBA-982B-80455B4753D7}"/>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22E1E209-7A1B-474E-9715-27F8999B9305}"/>
              </a:ext>
            </a:extLst>
          </p:cNvPr>
          <p:cNvSpPr>
            <a:spLocks noGrp="1"/>
          </p:cNvSpPr>
          <p:nvPr>
            <p:ph type="sldNum" sz="quarter" idx="12"/>
          </p:nvPr>
        </p:nvSpPr>
        <p:spPr/>
        <p:txBody>
          <a:bodyPr/>
          <a:lstStyle/>
          <a:p>
            <a:fld id="{FB784C89-78E4-4473-8526-AEB8C692B9E6}" type="slidenum">
              <a:rPr lang="en-NZ" smtClean="0"/>
              <a:t>‹#›</a:t>
            </a:fld>
            <a:endParaRPr lang="en-NZ"/>
          </a:p>
        </p:txBody>
      </p:sp>
    </p:spTree>
    <p:extLst>
      <p:ext uri="{BB962C8B-B14F-4D97-AF65-F5344CB8AC3E}">
        <p14:creationId xmlns:p14="http://schemas.microsoft.com/office/powerpoint/2010/main" val="4191933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53B24A-9513-4335-B14F-5ED998B53B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A496FCE4-B7F7-4C97-8D42-0C17E872CC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17EB9FA1-02EF-4C2D-AD6B-DD1942AD85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1829EF-4A95-4FE3-B7EC-08DCA0F32A5F}" type="datetimeFigureOut">
              <a:rPr lang="en-NZ" smtClean="0"/>
              <a:t>21/10/2022</a:t>
            </a:fld>
            <a:endParaRPr lang="en-NZ"/>
          </a:p>
        </p:txBody>
      </p:sp>
      <p:sp>
        <p:nvSpPr>
          <p:cNvPr id="5" name="Footer Placeholder 4">
            <a:extLst>
              <a:ext uri="{FF2B5EF4-FFF2-40B4-BE49-F238E27FC236}">
                <a16:creationId xmlns:a16="http://schemas.microsoft.com/office/drawing/2014/main" id="{F8536477-31CB-4AAC-B0B8-6FE38A5A16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094D6A76-40E9-4E81-BA9F-8D23B4336B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784C89-78E4-4473-8526-AEB8C692B9E6}" type="slidenum">
              <a:rPr lang="en-NZ" smtClean="0"/>
              <a:t>‹#›</a:t>
            </a:fld>
            <a:endParaRPr lang="en-NZ"/>
          </a:p>
        </p:txBody>
      </p:sp>
    </p:spTree>
    <p:extLst>
      <p:ext uri="{BB962C8B-B14F-4D97-AF65-F5344CB8AC3E}">
        <p14:creationId xmlns:p14="http://schemas.microsoft.com/office/powerpoint/2010/main" val="12073836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5308EA9-ABD4-4BBB-AA96-D2EB80A084A0}"/>
              </a:ext>
            </a:extLst>
          </p:cNvPr>
          <p:cNvSpPr/>
          <p:nvPr/>
        </p:nvSpPr>
        <p:spPr>
          <a:xfrm>
            <a:off x="-220708" y="0"/>
            <a:ext cx="12412707" cy="6908902"/>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2" name="Title 1">
            <a:extLst>
              <a:ext uri="{FF2B5EF4-FFF2-40B4-BE49-F238E27FC236}">
                <a16:creationId xmlns:a16="http://schemas.microsoft.com/office/drawing/2014/main" id="{AFE5E61B-BD4B-4D0E-B16E-049A61F855E2}"/>
              </a:ext>
            </a:extLst>
          </p:cNvPr>
          <p:cNvSpPr>
            <a:spLocks noGrp="1"/>
          </p:cNvSpPr>
          <p:nvPr>
            <p:ph type="ctrTitle"/>
          </p:nvPr>
        </p:nvSpPr>
        <p:spPr>
          <a:xfrm>
            <a:off x="1485748" y="1300639"/>
            <a:ext cx="9144000" cy="1101718"/>
          </a:xfrm>
        </p:spPr>
        <p:txBody>
          <a:bodyPr>
            <a:noAutofit/>
          </a:bodyPr>
          <a:lstStyle/>
          <a:p>
            <a:pPr algn="l"/>
            <a:r>
              <a:rPr lang="en-NZ" sz="7200" b="1" dirty="0">
                <a:latin typeface="+mn-lt"/>
              </a:rPr>
              <a:t>Office Bearer Training	</a:t>
            </a:r>
          </a:p>
        </p:txBody>
      </p:sp>
      <p:sp>
        <p:nvSpPr>
          <p:cNvPr id="3" name="Subtitle 2">
            <a:extLst>
              <a:ext uri="{FF2B5EF4-FFF2-40B4-BE49-F238E27FC236}">
                <a16:creationId xmlns:a16="http://schemas.microsoft.com/office/drawing/2014/main" id="{2CA7F93B-98F1-48D6-9C43-27686E6E8504}"/>
              </a:ext>
            </a:extLst>
          </p:cNvPr>
          <p:cNvSpPr>
            <a:spLocks noGrp="1"/>
          </p:cNvSpPr>
          <p:nvPr>
            <p:ph type="subTitle" idx="1"/>
          </p:nvPr>
        </p:nvSpPr>
        <p:spPr>
          <a:xfrm>
            <a:off x="1493408" y="2711405"/>
            <a:ext cx="9144000" cy="1655762"/>
          </a:xfrm>
        </p:spPr>
        <p:txBody>
          <a:bodyPr>
            <a:normAutofit/>
          </a:bodyPr>
          <a:lstStyle/>
          <a:p>
            <a:pPr algn="l"/>
            <a:r>
              <a:rPr lang="en-GB" sz="4400" dirty="0">
                <a:latin typeface="+mj-lt"/>
              </a:rPr>
              <a:t>P</a:t>
            </a:r>
            <a:r>
              <a:rPr lang="en-NZ" sz="4400" dirty="0" err="1">
                <a:latin typeface="+mj-lt"/>
              </a:rPr>
              <a:t>roperty</a:t>
            </a:r>
            <a:r>
              <a:rPr lang="en-NZ" sz="4400" dirty="0">
                <a:latin typeface="+mj-lt"/>
              </a:rPr>
              <a:t> Officers</a:t>
            </a:r>
          </a:p>
        </p:txBody>
      </p:sp>
      <p:pic>
        <p:nvPicPr>
          <p:cNvPr id="6" name="Picture 5" descr="A close up of a logo&#10;&#10;Description automatically generated">
            <a:extLst>
              <a:ext uri="{FF2B5EF4-FFF2-40B4-BE49-F238E27FC236}">
                <a16:creationId xmlns:a16="http://schemas.microsoft.com/office/drawing/2014/main" id="{7FAA90C2-E8C5-4426-9E51-FFD516A57C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4908" y="5426383"/>
            <a:ext cx="2687530" cy="669728"/>
          </a:xfrm>
          <a:prstGeom prst="rect">
            <a:avLst/>
          </a:prstGeom>
        </p:spPr>
      </p:pic>
      <p:pic>
        <p:nvPicPr>
          <p:cNvPr id="8" name="Picture 7" descr="A close up of a logo&#10;&#10;Description automatically generated">
            <a:extLst>
              <a:ext uri="{FF2B5EF4-FFF2-40B4-BE49-F238E27FC236}">
                <a16:creationId xmlns:a16="http://schemas.microsoft.com/office/drawing/2014/main" id="{549A756C-D755-4F33-B0C6-F00D32A205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02708" y="5323602"/>
            <a:ext cx="2507081" cy="722273"/>
          </a:xfrm>
          <a:prstGeom prst="rect">
            <a:avLst/>
          </a:prstGeom>
        </p:spPr>
      </p:pic>
    </p:spTree>
    <p:extLst>
      <p:ext uri="{BB962C8B-B14F-4D97-AF65-F5344CB8AC3E}">
        <p14:creationId xmlns:p14="http://schemas.microsoft.com/office/powerpoint/2010/main" val="40881290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125D2-70BC-4EB2-B172-4C6D5FA3A75C}"/>
              </a:ext>
            </a:extLst>
          </p:cNvPr>
          <p:cNvSpPr>
            <a:spLocks noGrp="1"/>
          </p:cNvSpPr>
          <p:nvPr>
            <p:ph type="title"/>
          </p:nvPr>
        </p:nvSpPr>
        <p:spPr/>
        <p:txBody>
          <a:bodyPr>
            <a:normAutofit/>
          </a:bodyPr>
          <a:lstStyle/>
          <a:p>
            <a:pPr lvl="0">
              <a:buSzPts val="1000"/>
              <a:tabLst>
                <a:tab pos="457200" algn="l"/>
              </a:tabLst>
            </a:pPr>
            <a:r>
              <a:rPr lang="en-NZ" sz="3200" b="1" dirty="0">
                <a:solidFill>
                  <a:srgbClr val="000000"/>
                </a:solidFill>
                <a:effectLst/>
                <a:latin typeface="Calibri" panose="020F0502020204030204" pitchFamily="34" charset="0"/>
                <a:ea typeface="Times New Roman" panose="02020603050405020304" pitchFamily="18" charset="0"/>
              </a:rPr>
              <a:t>Ensuring property related H&amp;S incident, risk and contractor management processes are followed</a:t>
            </a:r>
            <a:endParaRPr lang="en-NZ" sz="3200" b="1" dirty="0">
              <a:effectLst/>
              <a:latin typeface="Times New Roman" panose="02020603050405020304" pitchFamily="18" charset="0"/>
              <a:ea typeface="Times New Roman" panose="02020603050405020304" pitchFamily="18" charset="0"/>
            </a:endParaRPr>
          </a:p>
        </p:txBody>
      </p:sp>
      <p:sp>
        <p:nvSpPr>
          <p:cNvPr id="5" name="Rectangle 4">
            <a:extLst>
              <a:ext uri="{FF2B5EF4-FFF2-40B4-BE49-F238E27FC236}">
                <a16:creationId xmlns:a16="http://schemas.microsoft.com/office/drawing/2014/main" id="{45459195-EF4E-495F-880D-2274CEE81112}"/>
              </a:ext>
            </a:extLst>
          </p:cNvPr>
          <p:cNvSpPr/>
          <p:nvPr/>
        </p:nvSpPr>
        <p:spPr>
          <a:xfrm>
            <a:off x="0" y="5674886"/>
            <a:ext cx="12192000" cy="1203819"/>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7" name="Content Placeholder 6" descr="A close up of a logo&#10;&#10;Description automatically generated">
            <a:extLst>
              <a:ext uri="{FF2B5EF4-FFF2-40B4-BE49-F238E27FC236}">
                <a16:creationId xmlns:a16="http://schemas.microsoft.com/office/drawing/2014/main" id="{1553411F-D66F-452B-A105-2D4B40460EC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5944984"/>
            <a:ext cx="2198615" cy="547891"/>
          </a:xfrm>
        </p:spPr>
      </p:pic>
      <p:pic>
        <p:nvPicPr>
          <p:cNvPr id="9" name="Picture 8" descr="A close up of a logo&#10;&#10;Description automatically generated">
            <a:extLst>
              <a:ext uri="{FF2B5EF4-FFF2-40B4-BE49-F238E27FC236}">
                <a16:creationId xmlns:a16="http://schemas.microsoft.com/office/drawing/2014/main" id="{453F71D8-462E-45E2-A120-B07136935D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91364" y="6218929"/>
            <a:ext cx="4862436" cy="239741"/>
          </a:xfrm>
          <a:prstGeom prst="rect">
            <a:avLst/>
          </a:prstGeom>
        </p:spPr>
      </p:pic>
      <p:sp>
        <p:nvSpPr>
          <p:cNvPr id="3" name="Rectangle 2">
            <a:extLst>
              <a:ext uri="{FF2B5EF4-FFF2-40B4-BE49-F238E27FC236}">
                <a16:creationId xmlns:a16="http://schemas.microsoft.com/office/drawing/2014/main" id="{E4487953-FEF7-4043-8CC5-3E4A285AB467}"/>
              </a:ext>
            </a:extLst>
          </p:cNvPr>
          <p:cNvSpPr/>
          <p:nvPr/>
        </p:nvSpPr>
        <p:spPr>
          <a:xfrm>
            <a:off x="838200" y="1811282"/>
            <a:ext cx="6096000" cy="3747436"/>
          </a:xfrm>
          <a:prstGeom prst="rect">
            <a:avLst/>
          </a:prstGeom>
        </p:spPr>
        <p:txBody>
          <a:bodyPr wrap="square">
            <a:spAutoFit/>
          </a:bodyPr>
          <a:lstStyle/>
          <a:p>
            <a:pPr>
              <a:lnSpc>
                <a:spcPct val="150000"/>
              </a:lnSpc>
            </a:pPr>
            <a:r>
              <a:rPr lang="en-NZ" sz="1600" b="1" dirty="0"/>
              <a:t>What are hazards?</a:t>
            </a:r>
          </a:p>
          <a:p>
            <a:pPr>
              <a:lnSpc>
                <a:spcPct val="150000"/>
              </a:lnSpc>
            </a:pPr>
            <a:endParaRPr lang="en-NZ" sz="1600" b="1" dirty="0"/>
          </a:p>
          <a:p>
            <a:pPr>
              <a:lnSpc>
                <a:spcPct val="150000"/>
              </a:lnSpc>
            </a:pPr>
            <a:r>
              <a:rPr lang="en-NZ" sz="1600" b="1" dirty="0"/>
              <a:t>How do we measure hazards?</a:t>
            </a:r>
          </a:p>
          <a:p>
            <a:pPr>
              <a:lnSpc>
                <a:spcPct val="150000"/>
              </a:lnSpc>
            </a:pPr>
            <a:endParaRPr lang="en-NZ" sz="1600" b="1" dirty="0"/>
          </a:p>
          <a:p>
            <a:pPr>
              <a:lnSpc>
                <a:spcPct val="150000"/>
              </a:lnSpc>
            </a:pPr>
            <a:r>
              <a:rPr lang="en-NZ" sz="1600" b="1" dirty="0"/>
              <a:t>How do we report hazards?</a:t>
            </a:r>
          </a:p>
          <a:p>
            <a:pPr>
              <a:lnSpc>
                <a:spcPct val="150000"/>
              </a:lnSpc>
            </a:pPr>
            <a:endParaRPr lang="en-NZ" sz="1600" b="1" dirty="0"/>
          </a:p>
          <a:p>
            <a:pPr>
              <a:lnSpc>
                <a:spcPct val="150000"/>
              </a:lnSpc>
            </a:pPr>
            <a:r>
              <a:rPr lang="en-NZ" sz="1600" b="1" dirty="0"/>
              <a:t>What is the Contractor Management Process?</a:t>
            </a:r>
          </a:p>
          <a:p>
            <a:pPr>
              <a:lnSpc>
                <a:spcPct val="150000"/>
              </a:lnSpc>
            </a:pPr>
            <a:endParaRPr lang="en-NZ" sz="1600" b="1" dirty="0"/>
          </a:p>
          <a:p>
            <a:pPr>
              <a:lnSpc>
                <a:spcPct val="150000"/>
              </a:lnSpc>
            </a:pPr>
            <a:endParaRPr lang="en-NZ" sz="1600" b="1" dirty="0"/>
          </a:p>
          <a:p>
            <a:pPr>
              <a:lnSpc>
                <a:spcPct val="150000"/>
              </a:lnSpc>
            </a:pPr>
            <a:endParaRPr lang="en-NZ" sz="1600" b="1" dirty="0"/>
          </a:p>
        </p:txBody>
      </p:sp>
      <p:pic>
        <p:nvPicPr>
          <p:cNvPr id="6146" name="Picture 2" descr="Health and Safety Plan – Return to School – Matipo Primary School">
            <a:extLst>
              <a:ext uri="{FF2B5EF4-FFF2-40B4-BE49-F238E27FC236}">
                <a16:creationId xmlns:a16="http://schemas.microsoft.com/office/drawing/2014/main" id="{912CFB8C-3BC1-35E8-AF21-EC1DA5EFFE4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06771" y="2169076"/>
            <a:ext cx="5710507" cy="24402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6635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125D2-70BC-4EB2-B172-4C6D5FA3A75C}"/>
              </a:ext>
            </a:extLst>
          </p:cNvPr>
          <p:cNvSpPr>
            <a:spLocks noGrp="1"/>
          </p:cNvSpPr>
          <p:nvPr>
            <p:ph type="title"/>
          </p:nvPr>
        </p:nvSpPr>
        <p:spPr>
          <a:xfrm>
            <a:off x="838200" y="1336704"/>
            <a:ext cx="10515600" cy="1325563"/>
          </a:xfrm>
        </p:spPr>
        <p:txBody>
          <a:bodyPr>
            <a:noAutofit/>
          </a:bodyPr>
          <a:lstStyle/>
          <a:p>
            <a:pPr lvl="0" fontAlgn="base">
              <a:lnSpc>
                <a:spcPct val="107000"/>
              </a:lnSpc>
              <a:spcAft>
                <a:spcPts val="800"/>
              </a:spcAft>
              <a:buSzPts val="1000"/>
              <a:tabLst>
                <a:tab pos="457200" algn="l"/>
              </a:tabLst>
            </a:pPr>
            <a:r>
              <a:rPr lang="en-NZ" sz="3200" b="1" dirty="0">
                <a:solidFill>
                  <a:srgbClr val="000000"/>
                </a:solidFill>
                <a:effectLst/>
                <a:latin typeface="Calibri" panose="020F0502020204030204" pitchFamily="34" charset="0"/>
                <a:ea typeface="Times New Roman" panose="02020603050405020304" pitchFamily="18" charset="0"/>
              </a:rPr>
              <a:t>Reporting: </a:t>
            </a:r>
            <a:r>
              <a:rPr lang="en-NZ" sz="3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r</a:t>
            </a:r>
            <a:r>
              <a:rPr lang="en-NZ" sz="3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eport to centre hui on current issues (</a:t>
            </a:r>
            <a:r>
              <a:rPr lang="en-NZ" sz="3200" b="1"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eg</a:t>
            </a:r>
            <a:r>
              <a:rPr lang="en-NZ" sz="3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budget, repairs and maintenance, projects, etc), and coordinate with Hire and H&amp;S Office Bearers.</a:t>
            </a:r>
            <a:br>
              <a:rPr lang="en-NZ"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NZ" sz="3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Keep the centre CA in the know of all property works.</a:t>
            </a:r>
            <a:br>
              <a:rPr lang="en-NZ"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endParaRPr lang="en-NZ" sz="3200" b="1" dirty="0">
              <a:effectLst/>
              <a:latin typeface="Times New Roman" panose="02020603050405020304" pitchFamily="18" charset="0"/>
              <a:ea typeface="Times New Roman" panose="02020603050405020304" pitchFamily="18" charset="0"/>
            </a:endParaRPr>
          </a:p>
        </p:txBody>
      </p:sp>
      <p:sp>
        <p:nvSpPr>
          <p:cNvPr id="5" name="Rectangle 4">
            <a:extLst>
              <a:ext uri="{FF2B5EF4-FFF2-40B4-BE49-F238E27FC236}">
                <a16:creationId xmlns:a16="http://schemas.microsoft.com/office/drawing/2014/main" id="{45459195-EF4E-495F-880D-2274CEE81112}"/>
              </a:ext>
            </a:extLst>
          </p:cNvPr>
          <p:cNvSpPr/>
          <p:nvPr/>
        </p:nvSpPr>
        <p:spPr>
          <a:xfrm>
            <a:off x="0" y="5674886"/>
            <a:ext cx="12192000" cy="1203819"/>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7" name="Content Placeholder 6" descr="A close up of a logo&#10;&#10;Description automatically generated">
            <a:extLst>
              <a:ext uri="{FF2B5EF4-FFF2-40B4-BE49-F238E27FC236}">
                <a16:creationId xmlns:a16="http://schemas.microsoft.com/office/drawing/2014/main" id="{1553411F-D66F-452B-A105-2D4B40460EC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5944984"/>
            <a:ext cx="2198615" cy="547891"/>
          </a:xfrm>
        </p:spPr>
      </p:pic>
      <p:pic>
        <p:nvPicPr>
          <p:cNvPr id="9" name="Picture 8" descr="A close up of a logo&#10;&#10;Description automatically generated">
            <a:extLst>
              <a:ext uri="{FF2B5EF4-FFF2-40B4-BE49-F238E27FC236}">
                <a16:creationId xmlns:a16="http://schemas.microsoft.com/office/drawing/2014/main" id="{453F71D8-462E-45E2-A120-B07136935D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91364" y="6218929"/>
            <a:ext cx="4862436" cy="239741"/>
          </a:xfrm>
          <a:prstGeom prst="rect">
            <a:avLst/>
          </a:prstGeom>
        </p:spPr>
      </p:pic>
      <p:sp>
        <p:nvSpPr>
          <p:cNvPr id="3" name="Rectangle 2">
            <a:extLst>
              <a:ext uri="{FF2B5EF4-FFF2-40B4-BE49-F238E27FC236}">
                <a16:creationId xmlns:a16="http://schemas.microsoft.com/office/drawing/2014/main" id="{E4487953-FEF7-4043-8CC5-3E4A285AB467}"/>
              </a:ext>
            </a:extLst>
          </p:cNvPr>
          <p:cNvSpPr/>
          <p:nvPr/>
        </p:nvSpPr>
        <p:spPr>
          <a:xfrm>
            <a:off x="838200" y="2936212"/>
            <a:ext cx="6096000" cy="3008772"/>
          </a:xfrm>
          <a:prstGeom prst="rect">
            <a:avLst/>
          </a:prstGeom>
        </p:spPr>
        <p:txBody>
          <a:bodyPr wrap="square">
            <a:spAutoFit/>
          </a:bodyPr>
          <a:lstStyle/>
          <a:p>
            <a:pPr>
              <a:lnSpc>
                <a:spcPct val="150000"/>
              </a:lnSpc>
            </a:pPr>
            <a:r>
              <a:rPr lang="en-NZ" sz="1600" b="1" dirty="0"/>
              <a:t>What do we report on?</a:t>
            </a:r>
          </a:p>
          <a:p>
            <a:pPr>
              <a:lnSpc>
                <a:spcPct val="150000"/>
              </a:lnSpc>
            </a:pPr>
            <a:endParaRPr lang="en-NZ" sz="1600" b="1" dirty="0"/>
          </a:p>
          <a:p>
            <a:pPr>
              <a:lnSpc>
                <a:spcPct val="150000"/>
              </a:lnSpc>
            </a:pPr>
            <a:r>
              <a:rPr lang="en-NZ" sz="1600" b="1" dirty="0"/>
              <a:t>What should be our budget?</a:t>
            </a:r>
          </a:p>
          <a:p>
            <a:pPr>
              <a:lnSpc>
                <a:spcPct val="150000"/>
              </a:lnSpc>
            </a:pPr>
            <a:endParaRPr lang="en-NZ" sz="1600" b="1" dirty="0"/>
          </a:p>
          <a:p>
            <a:pPr>
              <a:lnSpc>
                <a:spcPct val="150000"/>
              </a:lnSpc>
            </a:pPr>
            <a:r>
              <a:rPr lang="en-NZ" sz="1600" b="1" dirty="0"/>
              <a:t>How do we plan for our budget?</a:t>
            </a:r>
          </a:p>
          <a:p>
            <a:pPr>
              <a:lnSpc>
                <a:spcPct val="150000"/>
              </a:lnSpc>
            </a:pPr>
            <a:endParaRPr lang="en-NZ" sz="1600" b="1" dirty="0"/>
          </a:p>
          <a:p>
            <a:pPr>
              <a:lnSpc>
                <a:spcPct val="150000"/>
              </a:lnSpc>
            </a:pPr>
            <a:endParaRPr lang="en-NZ" sz="1600" b="1" dirty="0"/>
          </a:p>
          <a:p>
            <a:pPr>
              <a:lnSpc>
                <a:spcPct val="150000"/>
              </a:lnSpc>
            </a:pPr>
            <a:endParaRPr lang="en-NZ" sz="1600" b="1" dirty="0"/>
          </a:p>
        </p:txBody>
      </p:sp>
      <p:pic>
        <p:nvPicPr>
          <p:cNvPr id="7170" name="Picture 2" descr="How to Run an Effective Team Meeting">
            <a:extLst>
              <a:ext uri="{FF2B5EF4-FFF2-40B4-BE49-F238E27FC236}">
                <a16:creationId xmlns:a16="http://schemas.microsoft.com/office/drawing/2014/main" id="{5A985945-1017-0118-1706-790635C494C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45021" y="2936212"/>
            <a:ext cx="3676740" cy="26701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0349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125D2-70BC-4EB2-B172-4C6D5FA3A75C}"/>
              </a:ext>
            </a:extLst>
          </p:cNvPr>
          <p:cNvSpPr>
            <a:spLocks noGrp="1"/>
          </p:cNvSpPr>
          <p:nvPr>
            <p:ph type="title"/>
          </p:nvPr>
        </p:nvSpPr>
        <p:spPr/>
        <p:txBody>
          <a:bodyPr>
            <a:normAutofit/>
          </a:bodyPr>
          <a:lstStyle/>
          <a:p>
            <a:pPr lvl="0" fontAlgn="base">
              <a:lnSpc>
                <a:spcPct val="107000"/>
              </a:lnSpc>
              <a:spcAft>
                <a:spcPts val="800"/>
              </a:spcAft>
              <a:buSzPts val="1000"/>
              <a:tabLst>
                <a:tab pos="457200" algn="l"/>
              </a:tabLst>
            </a:pPr>
            <a:r>
              <a:rPr lang="en-NZ" sz="3200" b="1" dirty="0">
                <a:solidFill>
                  <a:srgbClr val="000000"/>
                </a:solidFill>
                <a:effectLst/>
                <a:latin typeface="Calibri" panose="020F0502020204030204" pitchFamily="34" charset="0"/>
                <a:ea typeface="Times New Roman" panose="02020603050405020304" pitchFamily="18" charset="0"/>
              </a:rPr>
              <a:t>Updating and Maintaining a Property Folder, to include all centre-based property information</a:t>
            </a:r>
            <a:endParaRPr lang="en-NZ" sz="3200" b="1" dirty="0">
              <a:effectLst/>
              <a:latin typeface="Times New Roman" panose="02020603050405020304" pitchFamily="18" charset="0"/>
              <a:ea typeface="Times New Roman" panose="02020603050405020304" pitchFamily="18" charset="0"/>
            </a:endParaRPr>
          </a:p>
        </p:txBody>
      </p:sp>
      <p:sp>
        <p:nvSpPr>
          <p:cNvPr id="5" name="Rectangle 4">
            <a:extLst>
              <a:ext uri="{FF2B5EF4-FFF2-40B4-BE49-F238E27FC236}">
                <a16:creationId xmlns:a16="http://schemas.microsoft.com/office/drawing/2014/main" id="{45459195-EF4E-495F-880D-2274CEE81112}"/>
              </a:ext>
            </a:extLst>
          </p:cNvPr>
          <p:cNvSpPr/>
          <p:nvPr/>
        </p:nvSpPr>
        <p:spPr>
          <a:xfrm>
            <a:off x="0" y="5674886"/>
            <a:ext cx="12192000" cy="1203819"/>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7" name="Content Placeholder 6" descr="A close up of a logo&#10;&#10;Description automatically generated">
            <a:extLst>
              <a:ext uri="{FF2B5EF4-FFF2-40B4-BE49-F238E27FC236}">
                <a16:creationId xmlns:a16="http://schemas.microsoft.com/office/drawing/2014/main" id="{1553411F-D66F-452B-A105-2D4B40460EC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5944984"/>
            <a:ext cx="2198615" cy="547891"/>
          </a:xfrm>
        </p:spPr>
      </p:pic>
      <p:pic>
        <p:nvPicPr>
          <p:cNvPr id="9" name="Picture 8" descr="A close up of a logo&#10;&#10;Description automatically generated">
            <a:extLst>
              <a:ext uri="{FF2B5EF4-FFF2-40B4-BE49-F238E27FC236}">
                <a16:creationId xmlns:a16="http://schemas.microsoft.com/office/drawing/2014/main" id="{453F71D8-462E-45E2-A120-B07136935D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91364" y="6218929"/>
            <a:ext cx="4862436" cy="239741"/>
          </a:xfrm>
          <a:prstGeom prst="rect">
            <a:avLst/>
          </a:prstGeom>
        </p:spPr>
      </p:pic>
      <p:sp>
        <p:nvSpPr>
          <p:cNvPr id="3" name="Rectangle 2">
            <a:extLst>
              <a:ext uri="{FF2B5EF4-FFF2-40B4-BE49-F238E27FC236}">
                <a16:creationId xmlns:a16="http://schemas.microsoft.com/office/drawing/2014/main" id="{E4487953-FEF7-4043-8CC5-3E4A285AB467}"/>
              </a:ext>
            </a:extLst>
          </p:cNvPr>
          <p:cNvSpPr/>
          <p:nvPr/>
        </p:nvSpPr>
        <p:spPr>
          <a:xfrm>
            <a:off x="838200" y="3101730"/>
            <a:ext cx="6096000" cy="1162113"/>
          </a:xfrm>
          <a:prstGeom prst="rect">
            <a:avLst/>
          </a:prstGeom>
        </p:spPr>
        <p:txBody>
          <a:bodyPr wrap="square">
            <a:spAutoFit/>
          </a:bodyPr>
          <a:lstStyle/>
          <a:p>
            <a:pPr>
              <a:lnSpc>
                <a:spcPct val="150000"/>
              </a:lnSpc>
            </a:pPr>
            <a:r>
              <a:rPr lang="en-NZ" sz="1600" b="1" dirty="0"/>
              <a:t>What do we keep in our Property Folder?</a:t>
            </a:r>
          </a:p>
          <a:p>
            <a:pPr>
              <a:lnSpc>
                <a:spcPct val="150000"/>
              </a:lnSpc>
            </a:pPr>
            <a:endParaRPr lang="en-NZ" sz="1600" b="1" dirty="0"/>
          </a:p>
          <a:p>
            <a:pPr>
              <a:lnSpc>
                <a:spcPct val="150000"/>
              </a:lnSpc>
            </a:pPr>
            <a:endParaRPr lang="en-NZ" sz="1600" b="1" dirty="0"/>
          </a:p>
        </p:txBody>
      </p:sp>
      <p:pic>
        <p:nvPicPr>
          <p:cNvPr id="8194" name="Picture 2" descr="Bantex A4 Extra Capacity 2 Ring Lever Arch Folder Black | Officeworks">
            <a:extLst>
              <a:ext uri="{FF2B5EF4-FFF2-40B4-BE49-F238E27FC236}">
                <a16:creationId xmlns:a16="http://schemas.microsoft.com/office/drawing/2014/main" id="{35AF8FA2-3DCA-B011-CD86-943918B3C6A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65613" y="1911223"/>
            <a:ext cx="3270476" cy="3270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99607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5459195-EF4E-495F-880D-2274CEE81112}"/>
              </a:ext>
            </a:extLst>
          </p:cNvPr>
          <p:cNvSpPr/>
          <p:nvPr/>
        </p:nvSpPr>
        <p:spPr>
          <a:xfrm>
            <a:off x="0" y="0"/>
            <a:ext cx="12192000" cy="141491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5" name="Rectangle 4">
            <a:extLst>
              <a:ext uri="{FF2B5EF4-FFF2-40B4-BE49-F238E27FC236}">
                <a16:creationId xmlns:a16="http://schemas.microsoft.com/office/drawing/2014/main" id="{45459195-EF4E-495F-880D-2274CEE81112}"/>
              </a:ext>
            </a:extLst>
          </p:cNvPr>
          <p:cNvSpPr/>
          <p:nvPr/>
        </p:nvSpPr>
        <p:spPr>
          <a:xfrm>
            <a:off x="0" y="5677134"/>
            <a:ext cx="12192000" cy="118834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6" name="Title 5">
            <a:extLst>
              <a:ext uri="{FF2B5EF4-FFF2-40B4-BE49-F238E27FC236}">
                <a16:creationId xmlns:a16="http://schemas.microsoft.com/office/drawing/2014/main" id="{00F10E60-39E1-D2D7-CD7E-B5AF35644A8F}"/>
              </a:ext>
            </a:extLst>
          </p:cNvPr>
          <p:cNvSpPr>
            <a:spLocks noGrp="1"/>
          </p:cNvSpPr>
          <p:nvPr>
            <p:ph type="title"/>
          </p:nvPr>
        </p:nvSpPr>
        <p:spPr>
          <a:xfrm>
            <a:off x="940837" y="2417460"/>
            <a:ext cx="10515600" cy="1325563"/>
          </a:xfrm>
        </p:spPr>
        <p:txBody>
          <a:bodyPr/>
          <a:lstStyle/>
          <a:p>
            <a:r>
              <a:rPr lang="en-GB" b="1" dirty="0"/>
              <a:t>Question &amp; Answer time</a:t>
            </a:r>
            <a:endParaRPr lang="en-NZ" b="1" dirty="0"/>
          </a:p>
        </p:txBody>
      </p:sp>
      <p:pic>
        <p:nvPicPr>
          <p:cNvPr id="7" name="Content Placeholder 6" descr="A close up of a logo&#10;&#10;Description automatically generated">
            <a:extLst>
              <a:ext uri="{FF2B5EF4-FFF2-40B4-BE49-F238E27FC236}">
                <a16:creationId xmlns:a16="http://schemas.microsoft.com/office/drawing/2014/main" id="{1553411F-D66F-452B-A105-2D4B40460ECB}"/>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0" y="5945188"/>
            <a:ext cx="2198688" cy="547687"/>
          </a:xfrm>
        </p:spPr>
      </p:pic>
      <p:pic>
        <p:nvPicPr>
          <p:cNvPr id="9" name="Picture 8" descr="A close up of a logo&#10;&#10;Description automatically generated">
            <a:extLst>
              <a:ext uri="{FF2B5EF4-FFF2-40B4-BE49-F238E27FC236}">
                <a16:creationId xmlns:a16="http://schemas.microsoft.com/office/drawing/2014/main" id="{453F71D8-462E-45E2-A120-B07136935D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91364" y="6218929"/>
            <a:ext cx="4862436" cy="239741"/>
          </a:xfrm>
          <a:prstGeom prst="rect">
            <a:avLst/>
          </a:prstGeom>
        </p:spPr>
      </p:pic>
      <p:sp>
        <p:nvSpPr>
          <p:cNvPr id="4" name="Isosceles Triangle 3"/>
          <p:cNvSpPr/>
          <p:nvPr/>
        </p:nvSpPr>
        <p:spPr>
          <a:xfrm rot="10800000">
            <a:off x="5445880" y="1338988"/>
            <a:ext cx="1104363" cy="526115"/>
          </a:xfrm>
          <a:prstGeom prst="triangle">
            <a:avLst>
              <a:gd name="adj" fmla="val 50625"/>
            </a:avLst>
          </a:prstGeom>
          <a:solidFill>
            <a:srgbClr val="FFD2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6358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125D2-70BC-4EB2-B172-4C6D5FA3A75C}"/>
              </a:ext>
            </a:extLst>
          </p:cNvPr>
          <p:cNvSpPr>
            <a:spLocks noGrp="1"/>
          </p:cNvSpPr>
          <p:nvPr>
            <p:ph type="title"/>
          </p:nvPr>
        </p:nvSpPr>
        <p:spPr>
          <a:xfrm>
            <a:off x="838200" y="402019"/>
            <a:ext cx="10515600" cy="1325563"/>
          </a:xfrm>
        </p:spPr>
        <p:txBody>
          <a:bodyPr>
            <a:normAutofit/>
          </a:bodyPr>
          <a:lstStyle/>
          <a:p>
            <a:r>
              <a:rPr lang="en-NZ" sz="3400" b="1" dirty="0">
                <a:latin typeface="+mn-lt"/>
              </a:rPr>
              <a:t>Role of the Property Officer</a:t>
            </a:r>
          </a:p>
        </p:txBody>
      </p:sp>
      <p:sp>
        <p:nvSpPr>
          <p:cNvPr id="5" name="Rectangle 4">
            <a:extLst>
              <a:ext uri="{FF2B5EF4-FFF2-40B4-BE49-F238E27FC236}">
                <a16:creationId xmlns:a16="http://schemas.microsoft.com/office/drawing/2014/main" id="{45459195-EF4E-495F-880D-2274CEE81112}"/>
              </a:ext>
            </a:extLst>
          </p:cNvPr>
          <p:cNvSpPr/>
          <p:nvPr/>
        </p:nvSpPr>
        <p:spPr>
          <a:xfrm>
            <a:off x="0" y="5674886"/>
            <a:ext cx="12192000" cy="1203819"/>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7" name="Content Placeholder 6" descr="A close up of a logo&#10;&#10;Description automatically generated">
            <a:extLst>
              <a:ext uri="{FF2B5EF4-FFF2-40B4-BE49-F238E27FC236}">
                <a16:creationId xmlns:a16="http://schemas.microsoft.com/office/drawing/2014/main" id="{1553411F-D66F-452B-A105-2D4B40460EC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5944984"/>
            <a:ext cx="2198615" cy="547891"/>
          </a:xfrm>
        </p:spPr>
      </p:pic>
      <p:pic>
        <p:nvPicPr>
          <p:cNvPr id="9" name="Picture 8" descr="A close up of a logo&#10;&#10;Description automatically generated">
            <a:extLst>
              <a:ext uri="{FF2B5EF4-FFF2-40B4-BE49-F238E27FC236}">
                <a16:creationId xmlns:a16="http://schemas.microsoft.com/office/drawing/2014/main" id="{453F71D8-462E-45E2-A120-B07136935D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91364" y="6218929"/>
            <a:ext cx="4862436" cy="239741"/>
          </a:xfrm>
          <a:prstGeom prst="rect">
            <a:avLst/>
          </a:prstGeom>
        </p:spPr>
      </p:pic>
      <p:sp>
        <p:nvSpPr>
          <p:cNvPr id="3" name="Rectangle 2">
            <a:extLst>
              <a:ext uri="{FF2B5EF4-FFF2-40B4-BE49-F238E27FC236}">
                <a16:creationId xmlns:a16="http://schemas.microsoft.com/office/drawing/2014/main" id="{E4487953-FEF7-4043-8CC5-3E4A285AB467}"/>
              </a:ext>
            </a:extLst>
          </p:cNvPr>
          <p:cNvSpPr/>
          <p:nvPr/>
        </p:nvSpPr>
        <p:spPr>
          <a:xfrm>
            <a:off x="744893" y="1338747"/>
            <a:ext cx="10965024" cy="5064848"/>
          </a:xfrm>
          <a:prstGeom prst="rect">
            <a:avLst/>
          </a:prstGeom>
        </p:spPr>
        <p:txBody>
          <a:bodyPr wrap="square">
            <a:spAutoFit/>
          </a:bodyPr>
          <a:lstStyle/>
          <a:p>
            <a:pPr fontAlgn="base">
              <a:lnSpc>
                <a:spcPct val="107000"/>
              </a:lnSpc>
              <a:spcAft>
                <a:spcPts val="800"/>
              </a:spcAft>
            </a:pPr>
            <a:r>
              <a:rPr lang="en-NZ" sz="12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Common tasks:</a:t>
            </a:r>
            <a:endParaRPr lang="en-NZ"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NZ"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building a relationship with Playcentre Aotearoa Property Team members and accessing support when required</a:t>
            </a:r>
            <a:endParaRPr lang="en-NZ"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NZ"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keep abreast of changes and notifications from the Property Team particularly those in the Bulletin Property Newsletter</a:t>
            </a:r>
            <a:endParaRPr lang="en-NZ"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NZ"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Ensuring property maintenance and repairs are identified and rectified, communicating issues to centre members and Playcentre Aotearoa Property Team</a:t>
            </a:r>
            <a:endParaRPr lang="en-NZ"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NZ"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Completing applications for projects and funding approval, including obtaining quotes and grant applications.</a:t>
            </a:r>
            <a:endParaRPr lang="en-NZ"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NZ"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Following up on Playcentre Aotearoa Property Team reports and delegating tasks and reporting back to Property Team</a:t>
            </a:r>
            <a:endParaRPr lang="en-NZ"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NZ"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Notifying the Playcentre Aotearoa Property Team of insurance claims, police notifications, liaison with Insurance company, quotes.</a:t>
            </a:r>
            <a:endParaRPr lang="en-NZ"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NZ"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ensuring centre compliance is being met </a:t>
            </a:r>
            <a:r>
              <a:rPr lang="en-NZ" sz="12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eg</a:t>
            </a:r>
            <a:r>
              <a:rPr lang="en-NZ"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BWOF, HMMP, Fire evacuations, playground requirement, etc</a:t>
            </a:r>
            <a:endParaRPr lang="en-NZ"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NZ" sz="1200" dirty="0">
                <a:solidFill>
                  <a:srgbClr val="000000"/>
                </a:solidFill>
                <a:effectLst/>
                <a:latin typeface="Calibri" panose="020F0502020204030204" pitchFamily="34" charset="0"/>
                <a:ea typeface="Times New Roman" panose="02020603050405020304" pitchFamily="18" charset="0"/>
              </a:rPr>
              <a:t>Ensuring property related H&amp;S incident, risk and contractor management processes are followed</a:t>
            </a:r>
          </a:p>
          <a:p>
            <a:pPr lvl="0">
              <a:buSzPts val="1000"/>
              <a:tabLst>
                <a:tab pos="457200" algn="l"/>
              </a:tabLst>
            </a:pPr>
            <a:endParaRPr lang="en-NZ" sz="1200" dirty="0">
              <a:effectLst/>
              <a:latin typeface="Times New Roman" panose="02020603050405020304" pitchFamily="18" charset="0"/>
              <a:ea typeface="Times New Roman" panose="02020603050405020304" pitchFamily="18"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NZ"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Report to centre hui on current issues (</a:t>
            </a:r>
            <a:r>
              <a:rPr lang="en-NZ" sz="1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eg</a:t>
            </a:r>
            <a:r>
              <a:rPr lang="en-NZ"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budget, repairs and maintenance, projects, etc), and coordinate with Hire and H&amp;S Office Bearers</a:t>
            </a:r>
            <a:endParaRPr lang="en-NZ"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NZ"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Keep the centre CA in the know of all property works.</a:t>
            </a:r>
            <a:endParaRPr lang="en-NZ"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NZ"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Updating and Maintaining a Property Folder, to include all centre-based property information, including:</a:t>
            </a:r>
            <a:endParaRPr lang="en-NZ"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fontAlgn="base">
              <a:lnSpc>
                <a:spcPct val="107000"/>
              </a:lnSpc>
              <a:spcAft>
                <a:spcPts val="800"/>
              </a:spcAft>
              <a:buSzPts val="1000"/>
              <a:buFont typeface="Courier New" panose="02070309020205020404" pitchFamily="49" charset="0"/>
              <a:buChar char="o"/>
              <a:tabLst>
                <a:tab pos="914400" algn="l"/>
              </a:tabLst>
            </a:pPr>
            <a:r>
              <a:rPr lang="en-NZ"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Keep records of all purchases such as sand, bark, etc with amount purchased and supplier.</a:t>
            </a:r>
            <a:endParaRPr lang="en-NZ"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fontAlgn="base">
              <a:lnSpc>
                <a:spcPct val="107000"/>
              </a:lnSpc>
              <a:spcAft>
                <a:spcPts val="800"/>
              </a:spcAft>
              <a:buSzPts val="1000"/>
              <a:buFont typeface="Courier New" panose="02070309020205020404" pitchFamily="49" charset="0"/>
              <a:buChar char="o"/>
              <a:tabLst>
                <a:tab pos="914400" algn="l"/>
              </a:tabLst>
            </a:pPr>
            <a:r>
              <a:rPr lang="en-NZ"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Keep records of maintenance completed by professionals - when, cost and contractor details.</a:t>
            </a:r>
            <a:endParaRPr lang="en-NZ" sz="1600" b="1" dirty="0"/>
          </a:p>
          <a:p>
            <a:pPr>
              <a:lnSpc>
                <a:spcPct val="150000"/>
              </a:lnSpc>
            </a:pPr>
            <a:endParaRPr lang="en-NZ" sz="1600" b="1" dirty="0"/>
          </a:p>
          <a:p>
            <a:pPr>
              <a:lnSpc>
                <a:spcPct val="150000"/>
              </a:lnSpc>
            </a:pPr>
            <a:endParaRPr lang="en-NZ" sz="1600" b="1" dirty="0"/>
          </a:p>
        </p:txBody>
      </p:sp>
    </p:spTree>
    <p:extLst>
      <p:ext uri="{BB962C8B-B14F-4D97-AF65-F5344CB8AC3E}">
        <p14:creationId xmlns:p14="http://schemas.microsoft.com/office/powerpoint/2010/main" val="3457337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125D2-70BC-4EB2-B172-4C6D5FA3A75C}"/>
              </a:ext>
            </a:extLst>
          </p:cNvPr>
          <p:cNvSpPr>
            <a:spLocks noGrp="1"/>
          </p:cNvSpPr>
          <p:nvPr>
            <p:ph type="title"/>
          </p:nvPr>
        </p:nvSpPr>
        <p:spPr/>
        <p:txBody>
          <a:bodyPr>
            <a:normAutofit/>
          </a:bodyPr>
          <a:lstStyle/>
          <a:p>
            <a:r>
              <a:rPr lang="en-GB" sz="3400" b="1" dirty="0">
                <a:latin typeface="+mn-lt"/>
              </a:rPr>
              <a:t>S</a:t>
            </a:r>
            <a:r>
              <a:rPr lang="en-NZ" sz="3400" b="1" dirty="0">
                <a:latin typeface="+mn-lt"/>
              </a:rPr>
              <a:t>kills required</a:t>
            </a:r>
          </a:p>
        </p:txBody>
      </p:sp>
      <p:sp>
        <p:nvSpPr>
          <p:cNvPr id="5" name="Rectangle 4">
            <a:extLst>
              <a:ext uri="{FF2B5EF4-FFF2-40B4-BE49-F238E27FC236}">
                <a16:creationId xmlns:a16="http://schemas.microsoft.com/office/drawing/2014/main" id="{45459195-EF4E-495F-880D-2274CEE81112}"/>
              </a:ext>
            </a:extLst>
          </p:cNvPr>
          <p:cNvSpPr/>
          <p:nvPr/>
        </p:nvSpPr>
        <p:spPr>
          <a:xfrm>
            <a:off x="0" y="5674886"/>
            <a:ext cx="12192000" cy="1203819"/>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7" name="Content Placeholder 6" descr="A close up of a logo&#10;&#10;Description automatically generated">
            <a:extLst>
              <a:ext uri="{FF2B5EF4-FFF2-40B4-BE49-F238E27FC236}">
                <a16:creationId xmlns:a16="http://schemas.microsoft.com/office/drawing/2014/main" id="{1553411F-D66F-452B-A105-2D4B40460EC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5944984"/>
            <a:ext cx="2198615" cy="547891"/>
          </a:xfrm>
        </p:spPr>
      </p:pic>
      <p:pic>
        <p:nvPicPr>
          <p:cNvPr id="9" name="Picture 8" descr="A close up of a logo&#10;&#10;Description automatically generated">
            <a:extLst>
              <a:ext uri="{FF2B5EF4-FFF2-40B4-BE49-F238E27FC236}">
                <a16:creationId xmlns:a16="http://schemas.microsoft.com/office/drawing/2014/main" id="{453F71D8-462E-45E2-A120-B07136935D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91364" y="6218929"/>
            <a:ext cx="4862436" cy="239741"/>
          </a:xfrm>
          <a:prstGeom prst="rect">
            <a:avLst/>
          </a:prstGeom>
        </p:spPr>
      </p:pic>
      <p:sp>
        <p:nvSpPr>
          <p:cNvPr id="3" name="Rectangle 2">
            <a:extLst>
              <a:ext uri="{FF2B5EF4-FFF2-40B4-BE49-F238E27FC236}">
                <a16:creationId xmlns:a16="http://schemas.microsoft.com/office/drawing/2014/main" id="{E4487953-FEF7-4043-8CC5-3E4A285AB467}"/>
              </a:ext>
            </a:extLst>
          </p:cNvPr>
          <p:cNvSpPr/>
          <p:nvPr/>
        </p:nvSpPr>
        <p:spPr>
          <a:xfrm>
            <a:off x="940837" y="1690688"/>
            <a:ext cx="10515600" cy="3307316"/>
          </a:xfrm>
          <a:prstGeom prst="rect">
            <a:avLst/>
          </a:prstGeom>
        </p:spPr>
        <p:txBody>
          <a:bodyPr wrap="square">
            <a:spAutoFit/>
          </a:bodyPr>
          <a:lstStyle/>
          <a:p>
            <a:pPr marL="342900" lvl="0" indent="-342900" fontAlgn="base">
              <a:lnSpc>
                <a:spcPct val="107000"/>
              </a:lnSpc>
              <a:spcAft>
                <a:spcPts val="800"/>
              </a:spcAft>
              <a:buSzPts val="1000"/>
              <a:buFont typeface="Symbol" panose="05050102010706020507" pitchFamily="18" charset="2"/>
              <a:buChar char=""/>
              <a:tabLst>
                <a:tab pos="457200" algn="l"/>
              </a:tabLst>
            </a:pPr>
            <a:r>
              <a:rPr lang="en-NZ"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knowledgeable (or the interest to learn) about Playcentre processes and policies relating to property and playgrounds</a:t>
            </a:r>
            <a:endParaRPr lang="en-NZ"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NZ"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knowledgeable (or the interest to learn) about regulations and legislation relating to property and playgrounds</a:t>
            </a:r>
            <a:endParaRPr lang="en-NZ"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NZ"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Understanding of H&amp;S in relation to property</a:t>
            </a:r>
            <a:endParaRPr lang="en-NZ"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NZ"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able to lead, prioritise and delegate projects within the centre, working together with the playcentre </a:t>
            </a:r>
            <a:r>
              <a:rPr lang="en-NZ"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whānau</a:t>
            </a:r>
            <a:r>
              <a:rPr lang="en-NZ"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and the property team</a:t>
            </a:r>
            <a:endParaRPr lang="en-NZ"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en-NZ"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actioning issues in a timely manner, ability to prioritise and see projects through.</a:t>
            </a:r>
            <a:endParaRPr lang="en-NZ"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endParaRPr lang="en-NZ" sz="1600" b="1" dirty="0"/>
          </a:p>
        </p:txBody>
      </p:sp>
    </p:spTree>
    <p:extLst>
      <p:ext uri="{BB962C8B-B14F-4D97-AF65-F5344CB8AC3E}">
        <p14:creationId xmlns:p14="http://schemas.microsoft.com/office/powerpoint/2010/main" val="2775838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125D2-70BC-4EB2-B172-4C6D5FA3A75C}"/>
              </a:ext>
            </a:extLst>
          </p:cNvPr>
          <p:cNvSpPr>
            <a:spLocks noGrp="1"/>
          </p:cNvSpPr>
          <p:nvPr>
            <p:ph type="title"/>
          </p:nvPr>
        </p:nvSpPr>
        <p:spPr>
          <a:xfrm>
            <a:off x="838200" y="365125"/>
            <a:ext cx="10515600" cy="1948867"/>
          </a:xfrm>
        </p:spPr>
        <p:txBody>
          <a:bodyPr>
            <a:normAutofit/>
          </a:bodyPr>
          <a:lstStyle/>
          <a:p>
            <a:pPr lvl="0" fontAlgn="base">
              <a:lnSpc>
                <a:spcPct val="107000"/>
              </a:lnSpc>
              <a:spcAft>
                <a:spcPts val="800"/>
              </a:spcAft>
              <a:buSzPts val="1000"/>
              <a:tabLst>
                <a:tab pos="457200" algn="l"/>
              </a:tabLst>
            </a:pPr>
            <a:r>
              <a:rPr lang="en-NZ" sz="3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Building a relationship with Playcentre Aotearoa Property Team members and accessing support when required</a:t>
            </a:r>
            <a:endParaRPr lang="en-NZ"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45459195-EF4E-495F-880D-2274CEE81112}"/>
              </a:ext>
            </a:extLst>
          </p:cNvPr>
          <p:cNvSpPr/>
          <p:nvPr/>
        </p:nvSpPr>
        <p:spPr>
          <a:xfrm>
            <a:off x="0" y="5674886"/>
            <a:ext cx="12192000" cy="1203819"/>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7" name="Content Placeholder 6" descr="A close up of a logo&#10;&#10;Description automatically generated">
            <a:extLst>
              <a:ext uri="{FF2B5EF4-FFF2-40B4-BE49-F238E27FC236}">
                <a16:creationId xmlns:a16="http://schemas.microsoft.com/office/drawing/2014/main" id="{1553411F-D66F-452B-A105-2D4B40460EC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5944984"/>
            <a:ext cx="2198615" cy="547891"/>
          </a:xfrm>
        </p:spPr>
      </p:pic>
      <p:pic>
        <p:nvPicPr>
          <p:cNvPr id="9" name="Picture 8" descr="A close up of a logo&#10;&#10;Description automatically generated">
            <a:extLst>
              <a:ext uri="{FF2B5EF4-FFF2-40B4-BE49-F238E27FC236}">
                <a16:creationId xmlns:a16="http://schemas.microsoft.com/office/drawing/2014/main" id="{453F71D8-462E-45E2-A120-B07136935D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91364" y="6218929"/>
            <a:ext cx="4862436" cy="239741"/>
          </a:xfrm>
          <a:prstGeom prst="rect">
            <a:avLst/>
          </a:prstGeom>
        </p:spPr>
      </p:pic>
      <p:sp>
        <p:nvSpPr>
          <p:cNvPr id="3" name="Rectangle 2">
            <a:extLst>
              <a:ext uri="{FF2B5EF4-FFF2-40B4-BE49-F238E27FC236}">
                <a16:creationId xmlns:a16="http://schemas.microsoft.com/office/drawing/2014/main" id="{E4487953-FEF7-4043-8CC5-3E4A285AB467}"/>
              </a:ext>
            </a:extLst>
          </p:cNvPr>
          <p:cNvSpPr/>
          <p:nvPr/>
        </p:nvSpPr>
        <p:spPr>
          <a:xfrm>
            <a:off x="940837" y="2376107"/>
            <a:ext cx="6096000" cy="4116768"/>
          </a:xfrm>
          <a:prstGeom prst="rect">
            <a:avLst/>
          </a:prstGeom>
        </p:spPr>
        <p:txBody>
          <a:bodyPr wrap="square">
            <a:spAutoFit/>
          </a:bodyPr>
          <a:lstStyle/>
          <a:p>
            <a:pPr>
              <a:lnSpc>
                <a:spcPct val="150000"/>
              </a:lnSpc>
            </a:pPr>
            <a:r>
              <a:rPr lang="en-NZ" sz="1600" b="1" dirty="0"/>
              <a:t>Who is the Property Team? </a:t>
            </a:r>
          </a:p>
          <a:p>
            <a:pPr>
              <a:lnSpc>
                <a:spcPct val="150000"/>
              </a:lnSpc>
            </a:pPr>
            <a:endParaRPr lang="en-NZ" sz="1600" b="1" dirty="0"/>
          </a:p>
          <a:p>
            <a:pPr>
              <a:lnSpc>
                <a:spcPct val="150000"/>
              </a:lnSpc>
            </a:pPr>
            <a:r>
              <a:rPr lang="en-NZ" sz="1600" b="1" dirty="0"/>
              <a:t>Who do we contact and when?</a:t>
            </a:r>
          </a:p>
          <a:p>
            <a:pPr>
              <a:lnSpc>
                <a:spcPct val="150000"/>
              </a:lnSpc>
            </a:pPr>
            <a:endParaRPr lang="en-NZ" sz="1600" b="1" dirty="0"/>
          </a:p>
          <a:p>
            <a:pPr>
              <a:lnSpc>
                <a:spcPct val="150000"/>
              </a:lnSpc>
            </a:pPr>
            <a:r>
              <a:rPr lang="en-NZ" sz="1600" b="1" dirty="0"/>
              <a:t>Lines of Communication</a:t>
            </a:r>
          </a:p>
          <a:p>
            <a:pPr>
              <a:lnSpc>
                <a:spcPct val="150000"/>
              </a:lnSpc>
            </a:pPr>
            <a:endParaRPr lang="en-NZ" sz="1600" b="1" dirty="0"/>
          </a:p>
          <a:p>
            <a:pPr>
              <a:lnSpc>
                <a:spcPct val="150000"/>
              </a:lnSpc>
            </a:pPr>
            <a:r>
              <a:rPr lang="en-NZ" sz="1600" b="1" dirty="0"/>
              <a:t>Where else can we find out information?</a:t>
            </a:r>
          </a:p>
          <a:p>
            <a:pPr>
              <a:lnSpc>
                <a:spcPct val="150000"/>
              </a:lnSpc>
            </a:pPr>
            <a:endParaRPr lang="en-NZ" sz="1600" b="1" dirty="0">
              <a:latin typeface="+mj-lt"/>
            </a:endParaRPr>
          </a:p>
          <a:p>
            <a:pPr>
              <a:lnSpc>
                <a:spcPct val="150000"/>
              </a:lnSpc>
            </a:pPr>
            <a:endParaRPr lang="en-NZ" sz="1600" b="1" dirty="0"/>
          </a:p>
          <a:p>
            <a:pPr>
              <a:lnSpc>
                <a:spcPct val="150000"/>
              </a:lnSpc>
            </a:pPr>
            <a:endParaRPr lang="en-NZ" sz="1600" b="1" dirty="0"/>
          </a:p>
          <a:p>
            <a:pPr>
              <a:lnSpc>
                <a:spcPct val="150000"/>
              </a:lnSpc>
            </a:pPr>
            <a:endParaRPr lang="en-NZ" sz="1600" b="1" dirty="0"/>
          </a:p>
        </p:txBody>
      </p:sp>
      <p:pic>
        <p:nvPicPr>
          <p:cNvPr id="1026" name="Picture 2">
            <a:extLst>
              <a:ext uri="{FF2B5EF4-FFF2-40B4-BE49-F238E27FC236}">
                <a16:creationId xmlns:a16="http://schemas.microsoft.com/office/drawing/2014/main" id="{990C3694-775C-9E39-962A-0D06205258C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1" y="2217640"/>
            <a:ext cx="3299926" cy="3299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765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125D2-70BC-4EB2-B172-4C6D5FA3A75C}"/>
              </a:ext>
            </a:extLst>
          </p:cNvPr>
          <p:cNvSpPr>
            <a:spLocks noGrp="1"/>
          </p:cNvSpPr>
          <p:nvPr>
            <p:ph type="title"/>
          </p:nvPr>
        </p:nvSpPr>
        <p:spPr/>
        <p:txBody>
          <a:bodyPr>
            <a:normAutofit/>
          </a:bodyPr>
          <a:lstStyle/>
          <a:p>
            <a:r>
              <a:rPr lang="en-NZ" sz="3200" b="1" dirty="0">
                <a:solidFill>
                  <a:srgbClr val="000000"/>
                </a:solidFill>
                <a:latin typeface="Calibri" panose="020F0502020204030204" pitchFamily="34" charset="0"/>
                <a:ea typeface="Calibri" panose="020F0502020204030204" pitchFamily="34" charset="0"/>
              </a:rPr>
              <a:t>K</a:t>
            </a:r>
            <a:r>
              <a:rPr lang="en-NZ" sz="3200" b="1" dirty="0">
                <a:solidFill>
                  <a:srgbClr val="000000"/>
                </a:solidFill>
                <a:effectLst/>
                <a:latin typeface="Calibri" panose="020F0502020204030204" pitchFamily="34" charset="0"/>
                <a:ea typeface="Calibri" panose="020F0502020204030204" pitchFamily="34" charset="0"/>
              </a:rPr>
              <a:t>eep abreast of changes and notifications from the Property Team particularly those in the Bulletin Property Newsletter</a:t>
            </a:r>
            <a:endParaRPr lang="en-NZ" sz="3200" b="1" dirty="0">
              <a:solidFill>
                <a:schemeClr val="bg1">
                  <a:lumMod val="50000"/>
                </a:schemeClr>
              </a:solidFill>
              <a:latin typeface="+mn-lt"/>
            </a:endParaRPr>
          </a:p>
        </p:txBody>
      </p:sp>
      <p:sp>
        <p:nvSpPr>
          <p:cNvPr id="5" name="Rectangle 4">
            <a:extLst>
              <a:ext uri="{FF2B5EF4-FFF2-40B4-BE49-F238E27FC236}">
                <a16:creationId xmlns:a16="http://schemas.microsoft.com/office/drawing/2014/main" id="{45459195-EF4E-495F-880D-2274CEE81112}"/>
              </a:ext>
            </a:extLst>
          </p:cNvPr>
          <p:cNvSpPr/>
          <p:nvPr/>
        </p:nvSpPr>
        <p:spPr>
          <a:xfrm>
            <a:off x="0" y="5674886"/>
            <a:ext cx="12192000" cy="1203819"/>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7" name="Content Placeholder 6" descr="A close up of a logo&#10;&#10;Description automatically generated">
            <a:extLst>
              <a:ext uri="{FF2B5EF4-FFF2-40B4-BE49-F238E27FC236}">
                <a16:creationId xmlns:a16="http://schemas.microsoft.com/office/drawing/2014/main" id="{1553411F-D66F-452B-A105-2D4B40460EC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5944984"/>
            <a:ext cx="2198615" cy="547891"/>
          </a:xfrm>
        </p:spPr>
      </p:pic>
      <p:pic>
        <p:nvPicPr>
          <p:cNvPr id="9" name="Picture 8" descr="A close up of a logo&#10;&#10;Description automatically generated">
            <a:extLst>
              <a:ext uri="{FF2B5EF4-FFF2-40B4-BE49-F238E27FC236}">
                <a16:creationId xmlns:a16="http://schemas.microsoft.com/office/drawing/2014/main" id="{453F71D8-462E-45E2-A120-B07136935D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91364" y="6218929"/>
            <a:ext cx="4862436" cy="239741"/>
          </a:xfrm>
          <a:prstGeom prst="rect">
            <a:avLst/>
          </a:prstGeom>
        </p:spPr>
      </p:pic>
      <p:sp>
        <p:nvSpPr>
          <p:cNvPr id="3" name="Rectangle 2">
            <a:extLst>
              <a:ext uri="{FF2B5EF4-FFF2-40B4-BE49-F238E27FC236}">
                <a16:creationId xmlns:a16="http://schemas.microsoft.com/office/drawing/2014/main" id="{E4487953-FEF7-4043-8CC5-3E4A285AB467}"/>
              </a:ext>
            </a:extLst>
          </p:cNvPr>
          <p:cNvSpPr/>
          <p:nvPr/>
        </p:nvSpPr>
        <p:spPr>
          <a:xfrm>
            <a:off x="838200" y="1811282"/>
            <a:ext cx="6096000" cy="3378104"/>
          </a:xfrm>
          <a:prstGeom prst="rect">
            <a:avLst/>
          </a:prstGeom>
        </p:spPr>
        <p:txBody>
          <a:bodyPr wrap="square">
            <a:spAutoFit/>
          </a:bodyPr>
          <a:lstStyle/>
          <a:p>
            <a:pPr>
              <a:lnSpc>
                <a:spcPct val="150000"/>
              </a:lnSpc>
            </a:pPr>
            <a:r>
              <a:rPr lang="en-NZ" sz="1600" b="1" dirty="0"/>
              <a:t>Website</a:t>
            </a:r>
          </a:p>
          <a:p>
            <a:pPr>
              <a:lnSpc>
                <a:spcPct val="150000"/>
              </a:lnSpc>
            </a:pPr>
            <a:r>
              <a:rPr lang="en-NZ" sz="1600" b="1" dirty="0"/>
              <a:t> – where do we find out information about property?</a:t>
            </a:r>
          </a:p>
          <a:p>
            <a:pPr>
              <a:lnSpc>
                <a:spcPct val="150000"/>
              </a:lnSpc>
            </a:pPr>
            <a:endParaRPr lang="en-NZ" sz="1600" b="1" dirty="0"/>
          </a:p>
          <a:p>
            <a:pPr>
              <a:lnSpc>
                <a:spcPct val="150000"/>
              </a:lnSpc>
            </a:pPr>
            <a:r>
              <a:rPr lang="en-NZ" sz="1600" b="1" dirty="0"/>
              <a:t>Newsletter </a:t>
            </a:r>
          </a:p>
          <a:p>
            <a:pPr>
              <a:lnSpc>
                <a:spcPct val="150000"/>
              </a:lnSpc>
            </a:pPr>
            <a:r>
              <a:rPr lang="en-NZ" sz="1600" b="1" dirty="0"/>
              <a:t>– how often</a:t>
            </a:r>
          </a:p>
          <a:p>
            <a:pPr>
              <a:lnSpc>
                <a:spcPct val="150000"/>
              </a:lnSpc>
            </a:pPr>
            <a:endParaRPr lang="en-NZ" sz="1600" b="1" dirty="0"/>
          </a:p>
          <a:p>
            <a:pPr>
              <a:lnSpc>
                <a:spcPct val="150000"/>
              </a:lnSpc>
            </a:pPr>
            <a:endParaRPr lang="en-NZ" sz="1600" b="1" dirty="0"/>
          </a:p>
          <a:p>
            <a:pPr>
              <a:lnSpc>
                <a:spcPct val="150000"/>
              </a:lnSpc>
            </a:pPr>
            <a:endParaRPr lang="en-NZ" sz="1600" b="1" dirty="0"/>
          </a:p>
          <a:p>
            <a:pPr>
              <a:lnSpc>
                <a:spcPct val="150000"/>
              </a:lnSpc>
            </a:pPr>
            <a:endParaRPr lang="en-NZ" sz="1600" b="1" dirty="0"/>
          </a:p>
        </p:txBody>
      </p:sp>
      <p:pic>
        <p:nvPicPr>
          <p:cNvPr id="6" name="Picture 5">
            <a:extLst>
              <a:ext uri="{FF2B5EF4-FFF2-40B4-BE49-F238E27FC236}">
                <a16:creationId xmlns:a16="http://schemas.microsoft.com/office/drawing/2014/main" id="{E403467A-6352-EAC2-4041-DA6DECC1E396}"/>
              </a:ext>
            </a:extLst>
          </p:cNvPr>
          <p:cNvPicPr>
            <a:picLocks noChangeAspect="1"/>
          </p:cNvPicPr>
          <p:nvPr/>
        </p:nvPicPr>
        <p:blipFill>
          <a:blip r:embed="rId4"/>
          <a:stretch>
            <a:fillRect/>
          </a:stretch>
        </p:blipFill>
        <p:spPr>
          <a:xfrm>
            <a:off x="4286093" y="2960329"/>
            <a:ext cx="6296000" cy="1630332"/>
          </a:xfrm>
          <a:prstGeom prst="rect">
            <a:avLst/>
          </a:prstGeom>
        </p:spPr>
      </p:pic>
    </p:spTree>
    <p:extLst>
      <p:ext uri="{BB962C8B-B14F-4D97-AF65-F5344CB8AC3E}">
        <p14:creationId xmlns:p14="http://schemas.microsoft.com/office/powerpoint/2010/main" val="1510405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125D2-70BC-4EB2-B172-4C6D5FA3A75C}"/>
              </a:ext>
            </a:extLst>
          </p:cNvPr>
          <p:cNvSpPr>
            <a:spLocks noGrp="1"/>
          </p:cNvSpPr>
          <p:nvPr>
            <p:ph type="title"/>
          </p:nvPr>
        </p:nvSpPr>
        <p:spPr>
          <a:xfrm>
            <a:off x="838200" y="1185409"/>
            <a:ext cx="10515600" cy="1325563"/>
          </a:xfrm>
        </p:spPr>
        <p:txBody>
          <a:bodyPr>
            <a:noAutofit/>
          </a:bodyPr>
          <a:lstStyle/>
          <a:p>
            <a:pPr lvl="0" fontAlgn="base">
              <a:lnSpc>
                <a:spcPct val="107000"/>
              </a:lnSpc>
              <a:spcAft>
                <a:spcPts val="800"/>
              </a:spcAft>
              <a:buSzPts val="1000"/>
              <a:tabLst>
                <a:tab pos="457200" algn="l"/>
              </a:tabLst>
            </a:pPr>
            <a:r>
              <a:rPr lang="en-NZ" sz="3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Ensuring property maintenance and repairs are identified and rectified, communicating issues to centre members and Playcentre Aotearoa Property Team. </a:t>
            </a:r>
            <a:br>
              <a:rPr lang="en-NZ" sz="3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br>
              <a:rPr lang="en-NZ" sz="3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NZ" sz="3200" b="1" dirty="0">
                <a:solidFill>
                  <a:srgbClr val="000000"/>
                </a:solidFill>
                <a:effectLst/>
                <a:latin typeface="Calibri" panose="020F0502020204030204" pitchFamily="34" charset="0"/>
                <a:ea typeface="Times New Roman" panose="02020603050405020304" pitchFamily="18" charset="0"/>
              </a:rPr>
              <a:t>Following up on Playcentre Aotearoa Property Team reports and delegating tasks and reporting back to Property Team.</a:t>
            </a:r>
            <a:endParaRPr lang="en-NZ"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45459195-EF4E-495F-880D-2274CEE81112}"/>
              </a:ext>
            </a:extLst>
          </p:cNvPr>
          <p:cNvSpPr/>
          <p:nvPr/>
        </p:nvSpPr>
        <p:spPr>
          <a:xfrm>
            <a:off x="0" y="5674886"/>
            <a:ext cx="12192000" cy="1203819"/>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7" name="Content Placeholder 6" descr="A close up of a logo&#10;&#10;Description automatically generated">
            <a:extLst>
              <a:ext uri="{FF2B5EF4-FFF2-40B4-BE49-F238E27FC236}">
                <a16:creationId xmlns:a16="http://schemas.microsoft.com/office/drawing/2014/main" id="{1553411F-D66F-452B-A105-2D4B40460EC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5944984"/>
            <a:ext cx="2198615" cy="547891"/>
          </a:xfrm>
        </p:spPr>
      </p:pic>
      <p:pic>
        <p:nvPicPr>
          <p:cNvPr id="9" name="Picture 8" descr="A close up of a logo&#10;&#10;Description automatically generated">
            <a:extLst>
              <a:ext uri="{FF2B5EF4-FFF2-40B4-BE49-F238E27FC236}">
                <a16:creationId xmlns:a16="http://schemas.microsoft.com/office/drawing/2014/main" id="{453F71D8-462E-45E2-A120-B07136935D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91364" y="6218929"/>
            <a:ext cx="4862436" cy="239741"/>
          </a:xfrm>
          <a:prstGeom prst="rect">
            <a:avLst/>
          </a:prstGeom>
        </p:spPr>
      </p:pic>
      <p:sp>
        <p:nvSpPr>
          <p:cNvPr id="3" name="Rectangle 2">
            <a:extLst>
              <a:ext uri="{FF2B5EF4-FFF2-40B4-BE49-F238E27FC236}">
                <a16:creationId xmlns:a16="http://schemas.microsoft.com/office/drawing/2014/main" id="{E4487953-FEF7-4043-8CC5-3E4A285AB467}"/>
              </a:ext>
            </a:extLst>
          </p:cNvPr>
          <p:cNvSpPr/>
          <p:nvPr/>
        </p:nvSpPr>
        <p:spPr>
          <a:xfrm>
            <a:off x="838200" y="3819229"/>
            <a:ext cx="6096000" cy="2639441"/>
          </a:xfrm>
          <a:prstGeom prst="rect">
            <a:avLst/>
          </a:prstGeom>
        </p:spPr>
        <p:txBody>
          <a:bodyPr wrap="square">
            <a:spAutoFit/>
          </a:bodyPr>
          <a:lstStyle/>
          <a:p>
            <a:pPr>
              <a:lnSpc>
                <a:spcPct val="150000"/>
              </a:lnSpc>
            </a:pPr>
            <a:r>
              <a:rPr lang="en-NZ" sz="1600" b="1" dirty="0"/>
              <a:t>Property Managers Report</a:t>
            </a:r>
          </a:p>
          <a:p>
            <a:pPr>
              <a:lnSpc>
                <a:spcPct val="150000"/>
              </a:lnSpc>
            </a:pPr>
            <a:endParaRPr lang="en-NZ" sz="1600" b="1" dirty="0"/>
          </a:p>
          <a:p>
            <a:pPr>
              <a:lnSpc>
                <a:spcPct val="150000"/>
              </a:lnSpc>
            </a:pPr>
            <a:r>
              <a:rPr lang="en-NZ" sz="1600" b="1" dirty="0"/>
              <a:t>WSP checks</a:t>
            </a:r>
          </a:p>
          <a:p>
            <a:pPr>
              <a:lnSpc>
                <a:spcPct val="150000"/>
              </a:lnSpc>
            </a:pPr>
            <a:endParaRPr lang="en-NZ" sz="1600" b="1" dirty="0"/>
          </a:p>
          <a:p>
            <a:pPr>
              <a:lnSpc>
                <a:spcPct val="150000"/>
              </a:lnSpc>
            </a:pPr>
            <a:endParaRPr lang="en-NZ" sz="1600" b="1" dirty="0"/>
          </a:p>
          <a:p>
            <a:pPr>
              <a:lnSpc>
                <a:spcPct val="150000"/>
              </a:lnSpc>
            </a:pPr>
            <a:endParaRPr lang="en-NZ" sz="1600" b="1" dirty="0"/>
          </a:p>
          <a:p>
            <a:pPr>
              <a:lnSpc>
                <a:spcPct val="150000"/>
              </a:lnSpc>
            </a:pPr>
            <a:endParaRPr lang="en-NZ" sz="1600" b="1" dirty="0"/>
          </a:p>
        </p:txBody>
      </p:sp>
      <p:pic>
        <p:nvPicPr>
          <p:cNvPr id="2050" name="Picture 2" descr="Public Reports | NINOS, INC.">
            <a:extLst>
              <a:ext uri="{FF2B5EF4-FFF2-40B4-BE49-F238E27FC236}">
                <a16:creationId xmlns:a16="http://schemas.microsoft.com/office/drawing/2014/main" id="{2395DEE2-8BE6-2541-FD2D-9134FB8B8C9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91364" y="3613670"/>
            <a:ext cx="1813191" cy="20270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9635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125D2-70BC-4EB2-B172-4C6D5FA3A75C}"/>
              </a:ext>
            </a:extLst>
          </p:cNvPr>
          <p:cNvSpPr>
            <a:spLocks noGrp="1"/>
          </p:cNvSpPr>
          <p:nvPr>
            <p:ph type="title"/>
          </p:nvPr>
        </p:nvSpPr>
        <p:spPr/>
        <p:txBody>
          <a:bodyPr>
            <a:normAutofit/>
          </a:bodyPr>
          <a:lstStyle/>
          <a:p>
            <a:pPr lvl="0" fontAlgn="base">
              <a:lnSpc>
                <a:spcPct val="107000"/>
              </a:lnSpc>
              <a:spcAft>
                <a:spcPts val="800"/>
              </a:spcAft>
              <a:buSzPts val="1000"/>
              <a:tabLst>
                <a:tab pos="457200" algn="l"/>
              </a:tabLst>
            </a:pPr>
            <a:r>
              <a:rPr lang="en-NZ" sz="3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Completing applications for projects and funding approval, including obtaining quotes and grant applications</a:t>
            </a:r>
            <a:r>
              <a:rPr lang="en-NZ"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en-NZ"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45459195-EF4E-495F-880D-2274CEE81112}"/>
              </a:ext>
            </a:extLst>
          </p:cNvPr>
          <p:cNvSpPr/>
          <p:nvPr/>
        </p:nvSpPr>
        <p:spPr>
          <a:xfrm>
            <a:off x="0" y="5674886"/>
            <a:ext cx="12192000" cy="1203819"/>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7" name="Content Placeholder 6" descr="A close up of a logo&#10;&#10;Description automatically generated">
            <a:extLst>
              <a:ext uri="{FF2B5EF4-FFF2-40B4-BE49-F238E27FC236}">
                <a16:creationId xmlns:a16="http://schemas.microsoft.com/office/drawing/2014/main" id="{1553411F-D66F-452B-A105-2D4B40460EC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5944984"/>
            <a:ext cx="2198615" cy="547891"/>
          </a:xfrm>
        </p:spPr>
      </p:pic>
      <p:pic>
        <p:nvPicPr>
          <p:cNvPr id="9" name="Picture 8" descr="A close up of a logo&#10;&#10;Description automatically generated">
            <a:extLst>
              <a:ext uri="{FF2B5EF4-FFF2-40B4-BE49-F238E27FC236}">
                <a16:creationId xmlns:a16="http://schemas.microsoft.com/office/drawing/2014/main" id="{453F71D8-462E-45E2-A120-B07136935D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91364" y="6218929"/>
            <a:ext cx="4862436" cy="239741"/>
          </a:xfrm>
          <a:prstGeom prst="rect">
            <a:avLst/>
          </a:prstGeom>
        </p:spPr>
      </p:pic>
      <p:sp>
        <p:nvSpPr>
          <p:cNvPr id="3" name="Rectangle 2">
            <a:extLst>
              <a:ext uri="{FF2B5EF4-FFF2-40B4-BE49-F238E27FC236}">
                <a16:creationId xmlns:a16="http://schemas.microsoft.com/office/drawing/2014/main" id="{E4487953-FEF7-4043-8CC5-3E4A285AB467}"/>
              </a:ext>
            </a:extLst>
          </p:cNvPr>
          <p:cNvSpPr/>
          <p:nvPr/>
        </p:nvSpPr>
        <p:spPr>
          <a:xfrm>
            <a:off x="838200" y="2420790"/>
            <a:ext cx="6096000" cy="3378104"/>
          </a:xfrm>
          <a:prstGeom prst="rect">
            <a:avLst/>
          </a:prstGeom>
        </p:spPr>
        <p:txBody>
          <a:bodyPr wrap="square">
            <a:spAutoFit/>
          </a:bodyPr>
          <a:lstStyle/>
          <a:p>
            <a:pPr>
              <a:lnSpc>
                <a:spcPct val="150000"/>
              </a:lnSpc>
            </a:pPr>
            <a:r>
              <a:rPr lang="en-NZ" sz="1600" b="1" dirty="0"/>
              <a:t>Where do you find forms?</a:t>
            </a:r>
          </a:p>
          <a:p>
            <a:pPr>
              <a:lnSpc>
                <a:spcPct val="150000"/>
              </a:lnSpc>
            </a:pPr>
            <a:endParaRPr lang="en-NZ" sz="1600" b="1" dirty="0"/>
          </a:p>
          <a:p>
            <a:pPr>
              <a:lnSpc>
                <a:spcPct val="150000"/>
              </a:lnSpc>
            </a:pPr>
            <a:r>
              <a:rPr lang="en-NZ" sz="1600" b="1" dirty="0"/>
              <a:t>Support</a:t>
            </a:r>
          </a:p>
          <a:p>
            <a:pPr>
              <a:lnSpc>
                <a:spcPct val="150000"/>
              </a:lnSpc>
            </a:pPr>
            <a:endParaRPr lang="en-NZ" sz="1600" b="1" dirty="0"/>
          </a:p>
          <a:p>
            <a:pPr>
              <a:lnSpc>
                <a:spcPct val="150000"/>
              </a:lnSpc>
            </a:pPr>
            <a:r>
              <a:rPr lang="en-NZ" sz="1600" b="1" dirty="0"/>
              <a:t>Grants</a:t>
            </a:r>
          </a:p>
          <a:p>
            <a:pPr>
              <a:lnSpc>
                <a:spcPct val="150000"/>
              </a:lnSpc>
            </a:pPr>
            <a:endParaRPr lang="en-NZ" sz="1600" b="1" dirty="0"/>
          </a:p>
          <a:p>
            <a:pPr>
              <a:lnSpc>
                <a:spcPct val="150000"/>
              </a:lnSpc>
            </a:pPr>
            <a:endParaRPr lang="en-NZ" sz="1600" b="1" dirty="0"/>
          </a:p>
          <a:p>
            <a:pPr>
              <a:lnSpc>
                <a:spcPct val="150000"/>
              </a:lnSpc>
            </a:pPr>
            <a:endParaRPr lang="en-NZ" sz="1600" b="1" dirty="0"/>
          </a:p>
          <a:p>
            <a:pPr>
              <a:lnSpc>
                <a:spcPct val="150000"/>
              </a:lnSpc>
            </a:pPr>
            <a:endParaRPr lang="en-NZ" sz="1600" b="1" dirty="0"/>
          </a:p>
        </p:txBody>
      </p:sp>
      <p:pic>
        <p:nvPicPr>
          <p:cNvPr id="3074" name="Picture 2" descr="Student Forms to Return at Open House - Our Lady of Hope Catholic School">
            <a:extLst>
              <a:ext uri="{FF2B5EF4-FFF2-40B4-BE49-F238E27FC236}">
                <a16:creationId xmlns:a16="http://schemas.microsoft.com/office/drawing/2014/main" id="{23356158-C44D-5E55-1BA9-12EE5239E73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44796" y="2047371"/>
            <a:ext cx="3207480" cy="3207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2018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125D2-70BC-4EB2-B172-4C6D5FA3A75C}"/>
              </a:ext>
            </a:extLst>
          </p:cNvPr>
          <p:cNvSpPr>
            <a:spLocks noGrp="1"/>
          </p:cNvSpPr>
          <p:nvPr>
            <p:ph type="title"/>
          </p:nvPr>
        </p:nvSpPr>
        <p:spPr/>
        <p:txBody>
          <a:bodyPr>
            <a:noAutofit/>
          </a:bodyPr>
          <a:lstStyle/>
          <a:p>
            <a:pPr lvl="0" fontAlgn="base">
              <a:lnSpc>
                <a:spcPct val="107000"/>
              </a:lnSpc>
              <a:spcAft>
                <a:spcPts val="800"/>
              </a:spcAft>
              <a:buSzPts val="1000"/>
              <a:tabLst>
                <a:tab pos="457200" algn="l"/>
              </a:tabLst>
            </a:pPr>
            <a:r>
              <a:rPr lang="en-NZ" sz="3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Notifying the Playcentre Aotearoa Property Team of insurance claims, police notifications, liaison with Insurance company, quotes.</a:t>
            </a:r>
            <a:endParaRPr lang="en-NZ"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45459195-EF4E-495F-880D-2274CEE81112}"/>
              </a:ext>
            </a:extLst>
          </p:cNvPr>
          <p:cNvSpPr/>
          <p:nvPr/>
        </p:nvSpPr>
        <p:spPr>
          <a:xfrm>
            <a:off x="0" y="5674886"/>
            <a:ext cx="12192000" cy="1203819"/>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7" name="Content Placeholder 6" descr="A close up of a logo&#10;&#10;Description automatically generated">
            <a:extLst>
              <a:ext uri="{FF2B5EF4-FFF2-40B4-BE49-F238E27FC236}">
                <a16:creationId xmlns:a16="http://schemas.microsoft.com/office/drawing/2014/main" id="{1553411F-D66F-452B-A105-2D4B40460EC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5944984"/>
            <a:ext cx="2198615" cy="547891"/>
          </a:xfrm>
        </p:spPr>
      </p:pic>
      <p:pic>
        <p:nvPicPr>
          <p:cNvPr id="9" name="Picture 8" descr="A close up of a logo&#10;&#10;Description automatically generated">
            <a:extLst>
              <a:ext uri="{FF2B5EF4-FFF2-40B4-BE49-F238E27FC236}">
                <a16:creationId xmlns:a16="http://schemas.microsoft.com/office/drawing/2014/main" id="{453F71D8-462E-45E2-A120-B07136935D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91364" y="6218929"/>
            <a:ext cx="4862436" cy="239741"/>
          </a:xfrm>
          <a:prstGeom prst="rect">
            <a:avLst/>
          </a:prstGeom>
        </p:spPr>
      </p:pic>
      <p:sp>
        <p:nvSpPr>
          <p:cNvPr id="3" name="Rectangle 2">
            <a:extLst>
              <a:ext uri="{FF2B5EF4-FFF2-40B4-BE49-F238E27FC236}">
                <a16:creationId xmlns:a16="http://schemas.microsoft.com/office/drawing/2014/main" id="{E4487953-FEF7-4043-8CC5-3E4A285AB467}"/>
              </a:ext>
            </a:extLst>
          </p:cNvPr>
          <p:cNvSpPr/>
          <p:nvPr/>
        </p:nvSpPr>
        <p:spPr>
          <a:xfrm>
            <a:off x="838200" y="2529359"/>
            <a:ext cx="6096000" cy="3747436"/>
          </a:xfrm>
          <a:prstGeom prst="rect">
            <a:avLst/>
          </a:prstGeom>
        </p:spPr>
        <p:txBody>
          <a:bodyPr wrap="square">
            <a:spAutoFit/>
          </a:bodyPr>
          <a:lstStyle/>
          <a:p>
            <a:pPr>
              <a:lnSpc>
                <a:spcPct val="150000"/>
              </a:lnSpc>
            </a:pPr>
            <a:r>
              <a:rPr lang="en-NZ" sz="1600" b="1" dirty="0"/>
              <a:t>Where do you find forms?</a:t>
            </a:r>
          </a:p>
          <a:p>
            <a:pPr>
              <a:lnSpc>
                <a:spcPct val="150000"/>
              </a:lnSpc>
            </a:pPr>
            <a:endParaRPr lang="en-NZ" sz="1600" b="1" dirty="0"/>
          </a:p>
          <a:p>
            <a:pPr>
              <a:lnSpc>
                <a:spcPct val="150000"/>
              </a:lnSpc>
            </a:pPr>
            <a:r>
              <a:rPr lang="en-NZ" sz="1600" b="1" dirty="0"/>
              <a:t>What is the process</a:t>
            </a:r>
          </a:p>
          <a:p>
            <a:pPr>
              <a:lnSpc>
                <a:spcPct val="150000"/>
              </a:lnSpc>
            </a:pPr>
            <a:endParaRPr lang="en-NZ" sz="1600" b="1" dirty="0"/>
          </a:p>
          <a:p>
            <a:pPr>
              <a:lnSpc>
                <a:spcPct val="150000"/>
              </a:lnSpc>
            </a:pPr>
            <a:r>
              <a:rPr lang="en-NZ" sz="1600" b="1" dirty="0"/>
              <a:t>Support provided</a:t>
            </a:r>
          </a:p>
          <a:p>
            <a:pPr>
              <a:lnSpc>
                <a:spcPct val="150000"/>
              </a:lnSpc>
            </a:pPr>
            <a:endParaRPr lang="en-NZ" sz="1600" b="1" dirty="0"/>
          </a:p>
          <a:p>
            <a:pPr>
              <a:lnSpc>
                <a:spcPct val="150000"/>
              </a:lnSpc>
            </a:pPr>
            <a:endParaRPr lang="en-NZ" sz="1600" b="1" dirty="0"/>
          </a:p>
          <a:p>
            <a:pPr>
              <a:lnSpc>
                <a:spcPct val="150000"/>
              </a:lnSpc>
            </a:pPr>
            <a:endParaRPr lang="en-NZ" sz="1600" b="1" dirty="0"/>
          </a:p>
          <a:p>
            <a:pPr>
              <a:lnSpc>
                <a:spcPct val="150000"/>
              </a:lnSpc>
            </a:pPr>
            <a:endParaRPr lang="en-NZ" sz="1600" b="1" dirty="0"/>
          </a:p>
          <a:p>
            <a:pPr>
              <a:lnSpc>
                <a:spcPct val="150000"/>
              </a:lnSpc>
            </a:pPr>
            <a:endParaRPr lang="en-NZ" sz="1600" b="1" dirty="0"/>
          </a:p>
        </p:txBody>
      </p:sp>
      <p:pic>
        <p:nvPicPr>
          <p:cNvPr id="4100" name="Picture 4" descr="3,848 Broken Window Illustrations &amp; Clip Art - iStock">
            <a:extLst>
              <a:ext uri="{FF2B5EF4-FFF2-40B4-BE49-F238E27FC236}">
                <a16:creationId xmlns:a16="http://schemas.microsoft.com/office/drawing/2014/main" id="{C7DE128A-6A47-3EE9-78A9-AF4BA9CB5E6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00095" y="2147732"/>
            <a:ext cx="2925244" cy="29252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2821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125D2-70BC-4EB2-B172-4C6D5FA3A75C}"/>
              </a:ext>
            </a:extLst>
          </p:cNvPr>
          <p:cNvSpPr>
            <a:spLocks noGrp="1"/>
          </p:cNvSpPr>
          <p:nvPr>
            <p:ph type="title"/>
          </p:nvPr>
        </p:nvSpPr>
        <p:spPr/>
        <p:txBody>
          <a:bodyPr>
            <a:normAutofit/>
          </a:bodyPr>
          <a:lstStyle/>
          <a:p>
            <a:pPr lvl="0" fontAlgn="base">
              <a:lnSpc>
                <a:spcPct val="107000"/>
              </a:lnSpc>
              <a:spcAft>
                <a:spcPts val="800"/>
              </a:spcAft>
              <a:buSzPts val="1000"/>
              <a:tabLst>
                <a:tab pos="457200" algn="l"/>
              </a:tabLst>
            </a:pPr>
            <a:r>
              <a:rPr lang="en-NZ" sz="3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Ensuring centre compliance is being met </a:t>
            </a:r>
            <a:r>
              <a:rPr lang="en-NZ" sz="3200" b="1"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eg</a:t>
            </a:r>
            <a:r>
              <a:rPr lang="en-NZ" sz="3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BWOF, HMMP, Fire evacuations, playground requirements, etc</a:t>
            </a:r>
            <a:endParaRPr lang="en-NZ"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45459195-EF4E-495F-880D-2274CEE81112}"/>
              </a:ext>
            </a:extLst>
          </p:cNvPr>
          <p:cNvSpPr/>
          <p:nvPr/>
        </p:nvSpPr>
        <p:spPr>
          <a:xfrm>
            <a:off x="0" y="5674886"/>
            <a:ext cx="12192000" cy="1203819"/>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7" name="Content Placeholder 6" descr="A close up of a logo&#10;&#10;Description automatically generated">
            <a:extLst>
              <a:ext uri="{FF2B5EF4-FFF2-40B4-BE49-F238E27FC236}">
                <a16:creationId xmlns:a16="http://schemas.microsoft.com/office/drawing/2014/main" id="{1553411F-D66F-452B-A105-2D4B40460EC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5944984"/>
            <a:ext cx="2198615" cy="547891"/>
          </a:xfrm>
        </p:spPr>
      </p:pic>
      <p:pic>
        <p:nvPicPr>
          <p:cNvPr id="9" name="Picture 8" descr="A close up of a logo&#10;&#10;Description automatically generated">
            <a:extLst>
              <a:ext uri="{FF2B5EF4-FFF2-40B4-BE49-F238E27FC236}">
                <a16:creationId xmlns:a16="http://schemas.microsoft.com/office/drawing/2014/main" id="{453F71D8-462E-45E2-A120-B07136935D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91364" y="6218929"/>
            <a:ext cx="4862436" cy="239741"/>
          </a:xfrm>
          <a:prstGeom prst="rect">
            <a:avLst/>
          </a:prstGeom>
        </p:spPr>
      </p:pic>
      <p:sp>
        <p:nvSpPr>
          <p:cNvPr id="3" name="Rectangle 2">
            <a:extLst>
              <a:ext uri="{FF2B5EF4-FFF2-40B4-BE49-F238E27FC236}">
                <a16:creationId xmlns:a16="http://schemas.microsoft.com/office/drawing/2014/main" id="{E4487953-FEF7-4043-8CC5-3E4A285AB467}"/>
              </a:ext>
            </a:extLst>
          </p:cNvPr>
          <p:cNvSpPr/>
          <p:nvPr/>
        </p:nvSpPr>
        <p:spPr>
          <a:xfrm>
            <a:off x="838200" y="1811282"/>
            <a:ext cx="6096000" cy="4486100"/>
          </a:xfrm>
          <a:prstGeom prst="rect">
            <a:avLst/>
          </a:prstGeom>
        </p:spPr>
        <p:txBody>
          <a:bodyPr wrap="square">
            <a:spAutoFit/>
          </a:bodyPr>
          <a:lstStyle/>
          <a:p>
            <a:pPr>
              <a:lnSpc>
                <a:spcPct val="150000"/>
              </a:lnSpc>
            </a:pPr>
            <a:r>
              <a:rPr lang="en-NZ" sz="1600" b="1" dirty="0"/>
              <a:t>What is a  BWOF?</a:t>
            </a:r>
          </a:p>
          <a:p>
            <a:pPr>
              <a:lnSpc>
                <a:spcPct val="150000"/>
              </a:lnSpc>
            </a:pPr>
            <a:endParaRPr lang="en-NZ" sz="1600" b="1" dirty="0"/>
          </a:p>
          <a:p>
            <a:pPr>
              <a:lnSpc>
                <a:spcPct val="150000"/>
              </a:lnSpc>
            </a:pPr>
            <a:r>
              <a:rPr lang="en-NZ" sz="1600" b="1" dirty="0"/>
              <a:t>What is HMMP?</a:t>
            </a:r>
          </a:p>
          <a:p>
            <a:pPr>
              <a:lnSpc>
                <a:spcPct val="150000"/>
              </a:lnSpc>
            </a:pPr>
            <a:endParaRPr lang="en-NZ" sz="1600" b="1" dirty="0"/>
          </a:p>
          <a:p>
            <a:pPr>
              <a:lnSpc>
                <a:spcPct val="150000"/>
              </a:lnSpc>
            </a:pPr>
            <a:r>
              <a:rPr lang="en-NZ" sz="1600" b="1" dirty="0"/>
              <a:t>What is a Fire Scheme?</a:t>
            </a:r>
          </a:p>
          <a:p>
            <a:pPr>
              <a:lnSpc>
                <a:spcPct val="150000"/>
              </a:lnSpc>
            </a:pPr>
            <a:endParaRPr lang="en-NZ" sz="1600" b="1" dirty="0"/>
          </a:p>
          <a:p>
            <a:pPr>
              <a:lnSpc>
                <a:spcPct val="150000"/>
              </a:lnSpc>
            </a:pPr>
            <a:r>
              <a:rPr lang="en-NZ" sz="1600" b="1" dirty="0"/>
              <a:t>How do we find out about Playground Regulations?</a:t>
            </a:r>
          </a:p>
          <a:p>
            <a:pPr>
              <a:lnSpc>
                <a:spcPct val="150000"/>
              </a:lnSpc>
            </a:pPr>
            <a:endParaRPr lang="en-NZ" sz="1600" b="1" dirty="0"/>
          </a:p>
          <a:p>
            <a:pPr>
              <a:lnSpc>
                <a:spcPct val="150000"/>
              </a:lnSpc>
            </a:pPr>
            <a:endParaRPr lang="en-NZ" sz="1600" b="1" dirty="0"/>
          </a:p>
          <a:p>
            <a:pPr>
              <a:lnSpc>
                <a:spcPct val="150000"/>
              </a:lnSpc>
            </a:pPr>
            <a:endParaRPr lang="en-NZ" sz="1600" b="1" dirty="0"/>
          </a:p>
          <a:p>
            <a:pPr>
              <a:lnSpc>
                <a:spcPct val="150000"/>
              </a:lnSpc>
            </a:pPr>
            <a:endParaRPr lang="en-NZ" sz="1600" b="1" dirty="0"/>
          </a:p>
          <a:p>
            <a:pPr>
              <a:lnSpc>
                <a:spcPct val="150000"/>
              </a:lnSpc>
            </a:pPr>
            <a:endParaRPr lang="en-NZ" sz="1600" b="1" dirty="0"/>
          </a:p>
        </p:txBody>
      </p:sp>
      <p:pic>
        <p:nvPicPr>
          <p:cNvPr id="5122" name="Picture 2" descr="194,262 Checklist Stock Photos, Pictures &amp; Royalty-Free Images - iStock">
            <a:extLst>
              <a:ext uri="{FF2B5EF4-FFF2-40B4-BE49-F238E27FC236}">
                <a16:creationId xmlns:a16="http://schemas.microsoft.com/office/drawing/2014/main" id="{8CE9362A-D160-F45A-A378-3DC6D6874C5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10131" y="1919135"/>
            <a:ext cx="3174428" cy="31744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90360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278</TotalTime>
  <Words>669</Words>
  <Application>Microsoft Office PowerPoint</Application>
  <PresentationFormat>Widescreen</PresentationFormat>
  <Paragraphs>95</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Courier New</vt:lpstr>
      <vt:lpstr>Symbol</vt:lpstr>
      <vt:lpstr>Times New Roman</vt:lpstr>
      <vt:lpstr>Office Theme</vt:lpstr>
      <vt:lpstr>Office Bearer Training </vt:lpstr>
      <vt:lpstr>Role of the Property Officer</vt:lpstr>
      <vt:lpstr>Skills required</vt:lpstr>
      <vt:lpstr>Building a relationship with Playcentre Aotearoa Property Team members and accessing support when required</vt:lpstr>
      <vt:lpstr>Keep abreast of changes and notifications from the Property Team particularly those in the Bulletin Property Newsletter</vt:lpstr>
      <vt:lpstr>Ensuring property maintenance and repairs are identified and rectified, communicating issues to centre members and Playcentre Aotearoa Property Team.   Following up on Playcentre Aotearoa Property Team reports and delegating tasks and reporting back to Property Team.</vt:lpstr>
      <vt:lpstr>Completing applications for projects and funding approval, including obtaining quotes and grant applications.</vt:lpstr>
      <vt:lpstr>Notifying the Playcentre Aotearoa Property Team of insurance claims, police notifications, liaison with Insurance company, quotes.</vt:lpstr>
      <vt:lpstr>Ensuring centre compliance is being met eg BWOF, HMMP, Fire evacuations, playground requirements, etc</vt:lpstr>
      <vt:lpstr>Ensuring property related H&amp;S incident, risk and contractor management processes are followed</vt:lpstr>
      <vt:lpstr>Reporting: report to centre hui on current issues (eg budget, repairs and maintenance, projects, etc), and coordinate with Hire and H&amp;S Office Bearers. Keep the centre CA in the know of all property works. </vt:lpstr>
      <vt:lpstr>Updating and Maintaining a Property Folder, to include all centre-based property information</vt:lpstr>
      <vt:lpstr>Question &amp; Answer time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Matariki 2019</dc:title>
  <dc:creator>Chris Gullidge</dc:creator>
  <cp:lastModifiedBy>Kirsty Brown - Property Manager South</cp:lastModifiedBy>
  <cp:revision>25</cp:revision>
  <dcterms:created xsi:type="dcterms:W3CDTF">2019-05-28T04:19:30Z</dcterms:created>
  <dcterms:modified xsi:type="dcterms:W3CDTF">2022-10-21T02:10:46Z</dcterms:modified>
</cp:coreProperties>
</file>