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 Daly - Pedagogical Lead" userId="02232950-d060-44eb-a2a0-1b4125c133a4" providerId="ADAL" clId="{774D91E1-5A0A-4AF3-814E-791A9646CC26}"/>
    <pc:docChg chg="modSld">
      <pc:chgData name="Kara Daly - Pedagogical Lead" userId="02232950-d060-44eb-a2a0-1b4125c133a4" providerId="ADAL" clId="{774D91E1-5A0A-4AF3-814E-791A9646CC26}" dt="2022-10-25T23:16:06.170" v="29" actId="255"/>
      <pc:docMkLst>
        <pc:docMk/>
      </pc:docMkLst>
      <pc:sldChg chg="modSp mod">
        <pc:chgData name="Kara Daly - Pedagogical Lead" userId="02232950-d060-44eb-a2a0-1b4125c133a4" providerId="ADAL" clId="{774D91E1-5A0A-4AF3-814E-791A9646CC26}" dt="2022-10-25T23:16:06.170" v="29" actId="255"/>
        <pc:sldMkLst>
          <pc:docMk/>
          <pc:sldMk cId="2132399502" sldId="256"/>
        </pc:sldMkLst>
        <pc:spChg chg="mod">
          <ac:chgData name="Kara Daly - Pedagogical Lead" userId="02232950-d060-44eb-a2a0-1b4125c133a4" providerId="ADAL" clId="{774D91E1-5A0A-4AF3-814E-791A9646CC26}" dt="2022-10-25T23:16:06.170" v="29" actId="255"/>
          <ac:spMkLst>
            <pc:docMk/>
            <pc:sldMk cId="2132399502" sldId="256"/>
            <ac:spMk id="5" creationId="{BEF6C9D0-B39C-E605-5A43-421ABF885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62B5-F755-D850-FD46-0838F56B7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44FCB-E4B6-8BE9-26E1-A42D2A711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3041-7789-D8DF-EA97-E654FAB7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40F1B-379A-83C5-1E7B-57D18004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794F4-F058-9830-7524-72E572B1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337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5022A-10A8-2C02-8412-80765676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35CB1-9EE0-E5D5-F88F-C027139AB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935A5-DA8B-4E21-04CB-AA679CC7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58601-F47C-D38E-2678-53FEDE6A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982CB-B189-CC71-6EE0-A1081A0B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458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DE83F-7F29-BE59-5194-D53C32B7A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54163-03F2-6B1D-25E8-B2CA4AD96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8C13-46D7-9FE0-6AD5-3535AFF4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AAC1-6EDB-2EF3-669F-F1F2A5F2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E9D1D-8FB2-541A-456B-807E5833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605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37F79-589C-DA0D-A4E1-CBEA85E1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07BB-2813-8A8D-ED7D-79DC67427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1B376-A76F-44A0-32F6-59611126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73290-8B63-D898-2C84-FBC94E33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A7C8E-9D50-6F7F-35BD-B4D80C0E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66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B9C5-ADEC-92E9-A4AA-D342D6A7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A9DF2-5EE3-68C2-B81E-DB6DA3FE7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E0A24-2053-F850-2CC4-942F8923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CAD60-332C-85E4-0E46-BA223374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740EE-E0AA-B563-D55D-C7243717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195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1EEAD-54F0-4025-BB7E-8939FA5B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25F09-812F-E9DA-5ADB-BD583BD23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810CD-59BA-6238-5422-FEBD82E53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D2EE7-EAAB-7781-1A17-1F3209EC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C0329-7489-F6CA-FFE2-E58D5EAA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E87F5-9149-84E4-5C9D-F168265A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313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03E6-FFA5-4260-8AAE-E6CECF8E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CE48E-1444-5BEF-7210-3E7B1FF1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3DB6A-E1D9-790B-263D-99891056E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4DEDA-6CCD-181B-395E-2F7DB2B50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6CB2C-DF69-F4F1-E0E2-EE04ADDC2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83DD0A-6D67-5213-018B-F5BC6B67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B1111-F5D1-1E1A-F6C1-7E820E42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DDC9F6-D57A-620E-86B5-4F597B19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730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C70A-375C-DA89-AB0F-9E9480EB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F9B1A-4B84-5E0F-877A-8EECD273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09B11-4D87-E265-69B6-A6B5CBED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68AA4-814E-E3CA-1004-F4A054C8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937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2D9C2-C996-AF95-F325-72C06D75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2E52F-795D-554A-6151-CF9D340D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071D0-65C5-34C2-38A9-B76570ED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88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362B-2E0B-0973-D19B-5CA24508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5FCF0-463F-AEE4-0F60-94332CE89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7CDAB-45A0-5229-872D-C1986ABC0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2E7F0-38E6-4697-5331-4243E26E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FEA9D-9CD1-8B80-2232-B1E2FD7C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853CA-B016-CA78-FEC5-120AA070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418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FA13-BCC4-B609-CDAB-BB488FA3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D6FF30-5D06-B574-72FD-FC20BC738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6255E-BBA6-1750-8D46-C0DAFD587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14096-0BA5-1F54-C6D4-DA541D5B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FF330-1C58-2893-11A9-2C207F02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E3D7D-4CC9-E722-CBAA-72392076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84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25DFCD-1F7B-D62C-6095-B7E5238E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EA85A-FE30-1226-AD59-3FE224432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9D517-8B56-D2F2-1AC0-561B8D0BD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1FA7-81AB-4A8A-8773-D72541FC4AF9}" type="datetimeFigureOut">
              <a:rPr lang="en-NZ" smtClean="0"/>
              <a:t>26/10/2022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B3DF2-3B78-F526-45C2-892303126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E200-6CD9-71E1-0B06-DC38E7D2E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6B71-E7E2-4B35-96A5-4D7CF174B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584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Nndh_g86bWw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DD8177B-D15F-9118-A012-E47F3EB241BF}"/>
              </a:ext>
            </a:extLst>
          </p:cNvPr>
          <p:cNvSpPr/>
          <p:nvPr/>
        </p:nvSpPr>
        <p:spPr>
          <a:xfrm>
            <a:off x="0" y="5841864"/>
            <a:ext cx="12192000" cy="1025371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02EEB-4593-AC47-DCE7-AB6CB5DF86EC}"/>
              </a:ext>
            </a:extLst>
          </p:cNvPr>
          <p:cNvSpPr txBox="1"/>
          <p:nvPr/>
        </p:nvSpPr>
        <p:spPr>
          <a:xfrm>
            <a:off x="1057013" y="1560800"/>
            <a:ext cx="930339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i="1" dirty="0"/>
              <a:t>Kaea/Leader: E Te Whānau Tupu Ngātahi, kōrerohia mai e</a:t>
            </a:r>
          </a:p>
          <a:p>
            <a:endParaRPr lang="mi-NZ" sz="800" dirty="0"/>
          </a:p>
          <a:p>
            <a:r>
              <a:rPr lang="mi-NZ" sz="2800" dirty="0"/>
              <a:t>E tipu e rea ka tipu koe hei tangata</a:t>
            </a:r>
          </a:p>
          <a:p>
            <a:r>
              <a:rPr lang="mi-NZ" sz="2800" dirty="0"/>
              <a:t>Kia kotahi ai te whānau, te hapū, me te iwi e e e</a:t>
            </a:r>
          </a:p>
          <a:p>
            <a:r>
              <a:rPr lang="mi-NZ" sz="2800" dirty="0"/>
              <a:t>Kimihia, rangahaua te mātauranga a ō tīpuna</a:t>
            </a:r>
          </a:p>
          <a:p>
            <a:r>
              <a:rPr lang="mi-NZ" sz="2800" dirty="0"/>
              <a:t>Hei oranga tinana, hinengaro, wairua e e e</a:t>
            </a:r>
          </a:p>
          <a:p>
            <a:r>
              <a:rPr lang="mi-NZ" sz="2800" dirty="0"/>
              <a:t>Me hōnore i Te Tiriti o Waitangi</a:t>
            </a:r>
          </a:p>
          <a:p>
            <a:r>
              <a:rPr lang="mi-NZ" sz="2800" dirty="0"/>
              <a:t>Kia kotahi ai tātau, hei ara tika māu</a:t>
            </a:r>
          </a:p>
          <a:p>
            <a:r>
              <a:rPr lang="mi-NZ" sz="2800" dirty="0"/>
              <a:t>Whaia tō mana motuhake e e e</a:t>
            </a:r>
          </a:p>
          <a:p>
            <a:r>
              <a:rPr lang="mi-NZ" sz="2800" dirty="0"/>
              <a:t>E tipu e rea ka tipu koe hei tangata e.......</a:t>
            </a:r>
            <a:endParaRPr lang="en-NZ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6C9D0-B39C-E605-5A43-421ABF8858FF}"/>
              </a:ext>
            </a:extLst>
          </p:cNvPr>
          <p:cNvSpPr/>
          <p:nvPr/>
        </p:nvSpPr>
        <p:spPr>
          <a:xfrm>
            <a:off x="0" y="0"/>
            <a:ext cx="12192000" cy="141491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i-NZ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E TIPU E REA (</a:t>
            </a:r>
            <a:r>
              <a:rPr lang="mi-NZ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Mōteatea for Playcentre Aotearoa</a:t>
            </a:r>
            <a:r>
              <a:rPr lang="mi-NZ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F2017AD-25D2-868A-50CC-300FCCEF8D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192" y="4508209"/>
            <a:ext cx="2687530" cy="669728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57FEAE5-0163-6D8F-DDE8-81086342A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51" y="6330093"/>
            <a:ext cx="4862436" cy="239741"/>
          </a:xfrm>
          <a:prstGeom prst="rect">
            <a:avLst/>
          </a:prstGeom>
        </p:spPr>
      </p:pic>
      <p:pic>
        <p:nvPicPr>
          <p:cNvPr id="9" name="Online Media 1" title="E Tipu E Rea Mōteatea">
            <a:hlinkClick r:id="" action="ppaction://media"/>
            <a:extLst>
              <a:ext uri="{FF2B5EF4-FFF2-40B4-BE49-F238E27FC236}">
                <a16:creationId xmlns:a16="http://schemas.microsoft.com/office/drawing/2014/main" id="{6C503BCC-BADC-B91D-46C3-5D07F998F2D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323257" y="2594531"/>
            <a:ext cx="2074294" cy="117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9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101</Words>
  <Application>Microsoft Office PowerPoint</Application>
  <PresentationFormat>Widescreen</PresentationFormat>
  <Paragraphs>11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Daly - Pedagogical Lead</dc:creator>
  <cp:lastModifiedBy>Kara Daly - Pedagogical Lead</cp:lastModifiedBy>
  <cp:revision>1</cp:revision>
  <dcterms:created xsi:type="dcterms:W3CDTF">2022-10-25T21:33:29Z</dcterms:created>
  <dcterms:modified xsi:type="dcterms:W3CDTF">2022-10-25T23:16:11Z</dcterms:modified>
</cp:coreProperties>
</file>